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0" r:id="rId5"/>
    <p:sldId id="259" r:id="rId6"/>
    <p:sldId id="264" r:id="rId7"/>
    <p:sldId id="261" r:id="rId8"/>
    <p:sldId id="257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Школу будущего строим вместе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3200400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подготовила ученица 10-А класса Верина Виктория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40466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МОУ СОШ № 56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9712" y="6021288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Ярославль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Новые технологии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Отдых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Иностранный язык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Обращение к родителям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Информационные источники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Новые технологии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36036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новых компьютерных технологий на уроках для повышения интереса учеников к проходимому материалу.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777" y="1988840"/>
            <a:ext cx="4402223" cy="300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1628800"/>
            <a:ext cx="2880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Ну и конечно не забываем старые методы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4139952" cy="400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4114800" cy="4525963"/>
          </a:xfrm>
        </p:spPr>
        <p:txBody>
          <a:bodyPr/>
          <a:lstStyle/>
          <a:p>
            <a:pPr marL="0" indent="36036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проектной деятельности учащихся. Приобретение ими новых навыков.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8980" y="1772816"/>
            <a:ext cx="48750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Отдых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340768"/>
            <a:ext cx="4114800" cy="2941787"/>
          </a:xfrm>
        </p:spPr>
        <p:txBody>
          <a:bodyPr/>
          <a:lstStyle/>
          <a:p>
            <a:pPr marL="0" indent="36036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школах должны быть обязательно зоны отдыха.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172584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443983"/>
            <a:ext cx="3459166" cy="241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4077072"/>
            <a:ext cx="3888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Где учащиеся смогут расслабиться и отвлечься от уроков.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4248472" cy="4525963"/>
          </a:xfrm>
        </p:spPr>
        <p:txBody>
          <a:bodyPr/>
          <a:lstStyle/>
          <a:p>
            <a:pPr marL="0" indent="44926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различных мероприятий на базе школы: концерты, спортивные игры, дискотеки – в свободное от учёбы время.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72815"/>
            <a:ext cx="4716016" cy="313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Иностранный язык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3995936" cy="4525963"/>
          </a:xfrm>
        </p:spPr>
        <p:txBody>
          <a:bodyPr/>
          <a:lstStyle/>
          <a:p>
            <a:pPr marL="0" indent="36036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 иностранного языка, как основного предмета. Это пригодиться ученикам в будущей взрослой жизни.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6559" y="1844824"/>
            <a:ext cx="5227441" cy="312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Обращение к родителям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6036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Дорогие родители, школа может быть оснащена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техническими новшествами, но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Сердцем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нашей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были, есть и будут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Ведь именно благодаря им ребёнок приобретает интерес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к предмету (независимо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оснащения помещения).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Информационные источники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http://images.yandex.ru/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170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Школу будущего строим вместе</vt:lpstr>
      <vt:lpstr>Содержание</vt:lpstr>
      <vt:lpstr>Новые технологии</vt:lpstr>
      <vt:lpstr>Проектная деятельность </vt:lpstr>
      <vt:lpstr>Отдых</vt:lpstr>
      <vt:lpstr>Отдых</vt:lpstr>
      <vt:lpstr>Иностранный язык</vt:lpstr>
      <vt:lpstr>Обращение к родителям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Школу будущего строим вместе</dc:title>
  <dc:creator>1</dc:creator>
  <cp:lastModifiedBy>GEG</cp:lastModifiedBy>
  <cp:revision>22</cp:revision>
  <dcterms:created xsi:type="dcterms:W3CDTF">2011-05-22T07:39:00Z</dcterms:created>
  <dcterms:modified xsi:type="dcterms:W3CDTF">2011-05-23T10:09:50Z</dcterms:modified>
</cp:coreProperties>
</file>