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42F372-58E6-4B8B-8576-66F6EBDE9E4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35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35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35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35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87173-53E3-4D9C-8475-01E69CF61D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6246E-B840-41F5-89C4-917F0C6F62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BE0FE-52C2-4F5F-8CD2-1AE4297AD4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B597A-9075-4718-8725-F51A1045A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EFAF9-DF8C-4F65-A189-E21865378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89F7F-2591-4FF3-8AC9-963614594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F50C4-E3B8-4B07-AA50-C6B029F564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13743-FDCB-46D2-A1F4-489CD98C23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B0630-2241-4DE7-B8D3-DE3D4B81C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C36DB-EA46-48D9-B248-346D79C5F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8C056-A377-4D07-A79E-DBD1013707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25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25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25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5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25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25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25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25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25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25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5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Школу будущего строим вместе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00" y="5334000"/>
            <a:ext cx="50292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Работу выполнила:</a:t>
            </a:r>
          </a:p>
          <a:p>
            <a:pPr>
              <a:lnSpc>
                <a:spcPct val="90000"/>
              </a:lnSpc>
            </a:pPr>
            <a:r>
              <a:rPr lang="ru-RU"/>
              <a:t>Ученица 9-б класса</a:t>
            </a:r>
          </a:p>
          <a:p>
            <a:pPr>
              <a:lnSpc>
                <a:spcPct val="90000"/>
              </a:lnSpc>
            </a:pPr>
            <a:r>
              <a:rPr lang="ru-RU"/>
              <a:t>Васильева Юлия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7696200" cy="3657600"/>
          </a:xfrm>
          <a:noFill/>
          <a:ln/>
        </p:spPr>
        <p:txBody>
          <a:bodyPr/>
          <a:lstStyle/>
          <a:p>
            <a:r>
              <a:rPr lang="ru-RU" sz="2400"/>
              <a:t>Я думаю, школа будущего - это технически оснащенные классы, просторные, светлые, украшенные цветами коридоры, спортивный комплекс с тренажерным залом и бассейном, мастерские и лаборатории, а главное - творческий, умный, любящий детей и свою работу коллектив учителей-профессионалов.</a:t>
            </a:r>
            <a:r>
              <a:rPr lang="ru-RU"/>
              <a:t> </a:t>
            </a:r>
          </a:p>
        </p:txBody>
      </p:sp>
      <p:pic>
        <p:nvPicPr>
          <p:cNvPr id="8198" name="Picture 6" descr="stgau_sportzal_01_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00400"/>
            <a:ext cx="3962400" cy="2971800"/>
          </a:xfrm>
          <a:prstGeom prst="rect">
            <a:avLst/>
          </a:prstGeom>
          <a:noFill/>
        </p:spPr>
      </p:pic>
      <p:pic>
        <p:nvPicPr>
          <p:cNvPr id="8199" name="Picture 7" descr="11364-474753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1242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7696200" cy="3657600"/>
          </a:xfrm>
        </p:spPr>
        <p:txBody>
          <a:bodyPr/>
          <a:lstStyle/>
          <a:p>
            <a:r>
              <a:rPr lang="ru-RU" sz="2000"/>
              <a:t>Вместо учебников у каждого ученика будет свой персональный компьютер, в котором собрана вся учебная информация</a:t>
            </a:r>
            <a:r>
              <a:rPr lang="ru-RU"/>
              <a:t> </a:t>
            </a:r>
          </a:p>
          <a:p>
            <a:endParaRPr lang="ru-RU"/>
          </a:p>
        </p:txBody>
      </p:sp>
      <p:pic>
        <p:nvPicPr>
          <p:cNvPr id="7172" name="Picture 4" descr="36gt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00400"/>
            <a:ext cx="4114800" cy="3086100"/>
          </a:xfrm>
          <a:prstGeom prst="rect">
            <a:avLst/>
          </a:prstGeom>
          <a:noFill/>
        </p:spPr>
      </p:pic>
      <p:pic>
        <p:nvPicPr>
          <p:cNvPr id="7173" name="Picture 5" descr="intelschool-131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05000"/>
            <a:ext cx="3014663" cy="22828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7696200" cy="3657600"/>
          </a:xfrm>
        </p:spPr>
        <p:txBody>
          <a:bodyPr/>
          <a:lstStyle/>
          <a:p>
            <a:r>
              <a:rPr lang="ru-RU" sz="2000"/>
              <a:t>И к тому же, хотелось, чтобы ученики носили форму, которую выбирают сами.</a:t>
            </a:r>
          </a:p>
        </p:txBody>
      </p:sp>
      <p:pic>
        <p:nvPicPr>
          <p:cNvPr id="9220" name="Picture 4" descr="nike-sb-dunk-low-premium-angel-devil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876800"/>
            <a:ext cx="2514600" cy="1676400"/>
          </a:xfrm>
          <a:prstGeom prst="rect">
            <a:avLst/>
          </a:prstGeom>
          <a:noFill/>
        </p:spPr>
      </p:pic>
      <p:pic>
        <p:nvPicPr>
          <p:cNvPr id="9221" name="Picture 5" descr="71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371600"/>
            <a:ext cx="2532063" cy="2895600"/>
          </a:xfrm>
          <a:prstGeom prst="rect">
            <a:avLst/>
          </a:prstGeom>
          <a:noFill/>
        </p:spPr>
      </p:pic>
      <p:pic>
        <p:nvPicPr>
          <p:cNvPr id="9223" name="Picture 7" descr="x_4c6e1cf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371600"/>
            <a:ext cx="1779588" cy="2738438"/>
          </a:xfrm>
          <a:prstGeom prst="rect">
            <a:avLst/>
          </a:prstGeom>
          <a:noFill/>
        </p:spPr>
      </p:pic>
      <p:pic>
        <p:nvPicPr>
          <p:cNvPr id="9224" name="Picture 8" descr="1291361178_1268700-2-multivie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2133600"/>
            <a:ext cx="1400175" cy="3657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А в нашей школе 56, хорошие педагоги, большой выбор курсов по выбору, сильная подготовка начальных классов. И хотелось сказать: </a:t>
            </a:r>
            <a:r>
              <a:rPr lang="en-US"/>
              <a:t>,, </a:t>
            </a:r>
            <a:r>
              <a:rPr lang="ru-RU"/>
              <a:t>Уважаемые родители будущих первоклассников, если вы выбрали школу 56, то вы не пожалеете!</a:t>
            </a:r>
            <a:r>
              <a:rPr lang="en-US"/>
              <a:t>”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62</TotalTime>
  <Words>132</Words>
  <Application>Microsoft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Пастель</vt:lpstr>
      <vt:lpstr>Школу будущего строим вместе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GEG</cp:lastModifiedBy>
  <cp:revision>2</cp:revision>
  <cp:lastPrinted>1601-01-01T00:00:00Z</cp:lastPrinted>
  <dcterms:created xsi:type="dcterms:W3CDTF">1601-01-01T00:00:00Z</dcterms:created>
  <dcterms:modified xsi:type="dcterms:W3CDTF">2011-05-24T11:01:05Z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