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62" d="100"/>
          <a:sy n="62" d="100"/>
        </p:scale>
        <p:origin x="-8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23.05.2011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kidsite.at.ua/seminar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lub-drug.ru/wp-content/uploads/2011/04/School_University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ew.bet-school.com/wp-content/uploads/2010/04/25232105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askraska.gulli.ru/var/jeunesse/storage/images/raskraski/shkola/shkola/shkola-3/7791506-1-rus-RU/SHkola-3_389x506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nardom.com/images/illustrations/daySchool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10" y="428604"/>
            <a:ext cx="7500990" cy="89423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Школу будущего строим вместе»</a:t>
            </a:r>
            <a:endParaRPr lang="ru-RU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3486" y="5229200"/>
            <a:ext cx="4100514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Сделала ученица 10-А класса средней школы №56 </a:t>
            </a:r>
          </a:p>
          <a:p>
            <a:r>
              <a:rPr lang="ru-RU" dirty="0" smtClean="0"/>
              <a:t>Попова Татьяна</a:t>
            </a:r>
            <a:endParaRPr lang="ru-RU" dirty="0"/>
          </a:p>
        </p:txBody>
      </p:sp>
      <p:pic>
        <p:nvPicPr>
          <p:cNvPr id="4" name="Рисунок 3" descr="ч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571612"/>
            <a:ext cx="2541079" cy="3137680"/>
          </a:xfrm>
          <a:prstGeom prst="rect">
            <a:avLst/>
          </a:prstGeom>
        </p:spPr>
      </p:pic>
      <p:pic>
        <p:nvPicPr>
          <p:cNvPr id="18436" name="Picture 4" descr="Картинка 518 из 6909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643182"/>
            <a:ext cx="21336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lub-drug.ru/wp-content/uploads/2011/04/School_Univers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143248"/>
            <a:ext cx="3214710" cy="32147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313240" cy="580926"/>
          </a:xfrm>
        </p:spPr>
        <p:txBody>
          <a:bodyPr/>
          <a:lstStyle/>
          <a:p>
            <a:r>
              <a:rPr lang="ru-RU" b="1" dirty="0" smtClean="0"/>
              <a:t>Мои предложения: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7467600" cy="5781256"/>
          </a:xfrm>
        </p:spPr>
        <p:txBody>
          <a:bodyPr/>
          <a:lstStyle/>
          <a:p>
            <a:r>
              <a:rPr lang="ru-RU" dirty="0" smtClean="0"/>
              <a:t>1.Школьный автобус.</a:t>
            </a:r>
          </a:p>
          <a:p>
            <a:r>
              <a:rPr lang="ru-RU" dirty="0" smtClean="0"/>
              <a:t>2.Душевые кабинки.</a:t>
            </a:r>
          </a:p>
          <a:p>
            <a:r>
              <a:rPr lang="ru-RU" dirty="0" smtClean="0"/>
              <a:t>3.Теннисный корт для старшего звена, детская площадка для начальной школы.</a:t>
            </a:r>
          </a:p>
          <a:p>
            <a:r>
              <a:rPr lang="ru-RU" dirty="0" smtClean="0"/>
              <a:t>4.Интерактивные доски.</a:t>
            </a:r>
          </a:p>
          <a:p>
            <a:r>
              <a:rPr lang="ru-RU" dirty="0" smtClean="0"/>
              <a:t>5.Персональные шкафчики.</a:t>
            </a:r>
          </a:p>
          <a:p>
            <a:r>
              <a:rPr lang="ru-RU" dirty="0" smtClean="0"/>
              <a:t>6.Сотрудничество </a:t>
            </a:r>
            <a:r>
              <a:rPr lang="ru-RU" dirty="0" smtClean="0"/>
              <a:t>с ВУЗами.</a:t>
            </a:r>
          </a:p>
          <a:p>
            <a:r>
              <a:rPr lang="ru-RU" dirty="0" smtClean="0"/>
              <a:t>7.Изменение длительности уроков.</a:t>
            </a:r>
          </a:p>
          <a:p>
            <a:r>
              <a:rPr lang="ru-RU" dirty="0" smtClean="0"/>
              <a:t>8.Изменение школьной формы.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Школьный автобус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568952" cy="55446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Хотелось бы, что учеников, которые живут далеко от школы, каждый день в школу доставлял школьный автобус. На мой взгляд, это существенно сократит количество опозданий, что немало важно для образовательного процесса.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88840"/>
            <a:ext cx="260806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500438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i="1" dirty="0" smtClean="0">
                <a:solidFill>
                  <a:srgbClr val="FF0000"/>
                </a:solidFill>
              </a:rPr>
              <a:t>Душевые кабинки</a:t>
            </a:r>
            <a:endParaRPr lang="ru-RU" sz="2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93096"/>
            <a:ext cx="8531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Многие ученики жалуются, что после уроков физкультуры они чувствуют себя </a:t>
            </a:r>
          </a:p>
          <a:p>
            <a:r>
              <a:rPr lang="ru-RU" dirty="0" smtClean="0"/>
              <a:t>некомфортно. Именно по этому я и предлагаю ввести душевые кабинки.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65293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Теннисный корт и детская школьная площадка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424936" cy="55652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школе дети очень устают., и немного активного отдыха им бы не помешало. Для старшего звена – теннисный корт, а для младшего – детская площадка – лучший отдых в школе. 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56792"/>
            <a:ext cx="3108310" cy="415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5148064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680318"/>
          </a:xfrm>
        </p:spPr>
        <p:txBody>
          <a:bodyPr>
            <a:normAutofit/>
          </a:bodyPr>
          <a:lstStyle/>
          <a:p>
            <a:r>
              <a:rPr lang="ru-RU" sz="2700" i="1" dirty="0" smtClean="0">
                <a:solidFill>
                  <a:srgbClr val="FF0000"/>
                </a:solidFill>
              </a:rPr>
              <a:t>Интерактивные доски</a:t>
            </a:r>
            <a:endParaRPr lang="ru-RU" sz="27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352928" cy="549322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Интерактивная доска - современное устройство ввода информации, подключаемое к компьютеру. Интерактивная доска не только отображает то, что происходит на компьютере, но и дает возможность преподавателю управлять процессом демонстрации. Она очень удобна образовательном процессе.</a:t>
            </a:r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6872"/>
            <a:ext cx="3456384" cy="434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3101330" cy="248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580926"/>
          </a:xfrm>
        </p:spPr>
        <p:txBody>
          <a:bodyPr>
            <a:normAutofit/>
          </a:bodyPr>
          <a:lstStyle/>
          <a:p>
            <a:r>
              <a:rPr lang="ru-RU" sz="2700" i="1" dirty="0" smtClean="0">
                <a:solidFill>
                  <a:srgbClr val="FF0000"/>
                </a:solidFill>
              </a:rPr>
              <a:t>Персональные шкафчики</a:t>
            </a:r>
            <a:endParaRPr lang="ru-RU" sz="27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003232" cy="57092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Персональные шкафчики – весьма удобная вещь для современной школы. Не нужно ставить дежурных на раздевалки, ученик сам возьмет из своего шкафчика нужную вещь. К тому же, в таком шкафчике можно оставить учебники, а не носить их с  собой постоянно.</a:t>
            </a:r>
            <a:endParaRPr lang="ru-RU" sz="18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0" y="3571876"/>
            <a:ext cx="4608512" cy="2790255"/>
            <a:chOff x="899592" y="2348880"/>
            <a:chExt cx="5256584" cy="365435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99592" y="2348880"/>
              <a:ext cx="3672408" cy="3654351"/>
              <a:chOff x="899592" y="2348880"/>
              <a:chExt cx="3672408" cy="3654351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7306" r="2307"/>
              <a:stretch>
                <a:fillRect/>
              </a:stretch>
            </p:blipFill>
            <p:spPr bwMode="auto">
              <a:xfrm>
                <a:off x="899592" y="2348880"/>
                <a:ext cx="2242939" cy="3654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" name="Группа 6"/>
              <p:cNvGrpSpPr/>
              <p:nvPr/>
            </p:nvGrpSpPr>
            <p:grpSpPr>
              <a:xfrm>
                <a:off x="2339752" y="2348880"/>
                <a:ext cx="2232248" cy="3654351"/>
                <a:chOff x="2339752" y="2348880"/>
                <a:chExt cx="2232248" cy="3654351"/>
              </a:xfrm>
            </p:grpSpPr>
            <p:pic>
              <p:nvPicPr>
                <p:cNvPr id="5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28227" t="7306" r="9045"/>
                <a:stretch>
                  <a:fillRect/>
                </a:stretch>
              </p:blipFill>
              <p:spPr bwMode="auto">
                <a:xfrm>
                  <a:off x="2339752" y="2348880"/>
                  <a:ext cx="1440160" cy="3654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28227" t="7306" r="9045"/>
                <a:stretch>
                  <a:fillRect/>
                </a:stretch>
              </p:blipFill>
              <p:spPr bwMode="auto">
                <a:xfrm>
                  <a:off x="3131840" y="2348880"/>
                  <a:ext cx="1440160" cy="3654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" name="Группа 6"/>
            <p:cNvGrpSpPr/>
            <p:nvPr/>
          </p:nvGrpSpPr>
          <p:grpSpPr>
            <a:xfrm>
              <a:off x="3923928" y="2348880"/>
              <a:ext cx="2232248" cy="3654351"/>
              <a:chOff x="2339752" y="2348880"/>
              <a:chExt cx="2232248" cy="3654351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8227" t="7306" r="9045"/>
              <a:stretch>
                <a:fillRect/>
              </a:stretch>
            </p:blipFill>
            <p:spPr bwMode="auto">
              <a:xfrm>
                <a:off x="2339752" y="2348880"/>
                <a:ext cx="1440160" cy="3654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8227" t="7306" r="9045"/>
              <a:stretch>
                <a:fillRect/>
              </a:stretch>
            </p:blipFill>
            <p:spPr bwMode="auto">
              <a:xfrm>
                <a:off x="3131840" y="2348880"/>
                <a:ext cx="1440160" cy="36543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" name="Picture 2" descr="http://new.bet-school.com/wp-content/uploads/2010/04/25232105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00240"/>
            <a:ext cx="3613664" cy="3595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556792"/>
            <a:ext cx="1728192" cy="259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508918"/>
          </a:xfrm>
        </p:spPr>
        <p:txBody>
          <a:bodyPr>
            <a:normAutofit/>
          </a:bodyPr>
          <a:lstStyle/>
          <a:p>
            <a:r>
              <a:rPr lang="ru-RU" sz="2700" i="1" dirty="0" smtClean="0">
                <a:solidFill>
                  <a:srgbClr val="FF0000"/>
                </a:solidFill>
              </a:rPr>
              <a:t>Сотрудничество с ВУЗами</a:t>
            </a:r>
            <a:endParaRPr lang="ru-RU" sz="27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57232"/>
            <a:ext cx="8496944" cy="563724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Несомненно, ученикам старших классов интересно знать, что их ждет в будущем за школьными стенами. Именно по этому, многие ученики хотели бы сотрудничать с ВУЗами, ведь так они больше привыкают к студенческой жизни. Кроме того, это помогает более успешной сдачи экзаменов.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643314"/>
            <a:ext cx="53492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700" i="1" dirty="0" smtClean="0">
                <a:solidFill>
                  <a:srgbClr val="FF0000"/>
                </a:solidFill>
              </a:rPr>
              <a:t>Изменение длительности уроков</a:t>
            </a:r>
            <a:endParaRPr lang="ru-RU" sz="2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622" y="4149080"/>
            <a:ext cx="83045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Ученики устают от длинных уроков. Ведь у кого-то школьных день не </a:t>
            </a:r>
          </a:p>
          <a:p>
            <a:r>
              <a:rPr lang="ru-RU" dirty="0" smtClean="0"/>
              <a:t>ограничивается и 8 уроками. Хотелось бы сокращения времени уроков до 40 </a:t>
            </a:r>
          </a:p>
          <a:p>
            <a:r>
              <a:rPr lang="ru-RU" dirty="0" smtClean="0"/>
              <a:t>минут в будние дни, а в праздничные – до 30 и менее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869160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skraska.gulli.ru/var/jeunesse/storage/images/raskraski/shkola/shkola/shkola-3/7791506-1-rus-RU/SHkola-3_389x50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3324787" cy="44388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467600" cy="560406"/>
          </a:xfrm>
        </p:spPr>
        <p:txBody>
          <a:bodyPr>
            <a:normAutofit/>
          </a:bodyPr>
          <a:lstStyle/>
          <a:p>
            <a:r>
              <a:rPr lang="ru-RU" sz="2700" i="1" dirty="0" smtClean="0">
                <a:solidFill>
                  <a:srgbClr val="FF0000"/>
                </a:solidFill>
              </a:rPr>
              <a:t>Изменение школьной формы</a:t>
            </a:r>
            <a:endParaRPr lang="ru-RU" sz="27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043890" cy="568815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Многим ученикам не нравится школьная форма.  Они считают, что выглядят как «зебры». С одной стороны, школьная форма убирает классовые различия детей, но с другой стороны это и стирает их индивидуальность, что я считаю ужасным. Нужно немного упростить эти жесткие требования. К примеру, пусть ученики одеваются по принципу «черный низ, светлый верх».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rdom.com/images/illustrations/daySchoo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8501122" cy="38000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631844"/>
          </a:xfrm>
        </p:spPr>
        <p:txBody>
          <a:bodyPr/>
          <a:lstStyle/>
          <a:p>
            <a:r>
              <a:rPr lang="ru-RU" b="1" dirty="0" smtClean="0"/>
              <a:t>Обращение к родителям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71480"/>
            <a:ext cx="8715404" cy="58310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Уважаемые родители будущих </a:t>
            </a:r>
            <a:r>
              <a:rPr lang="ru-RU" sz="2000" dirty="0" smtClean="0"/>
              <a:t>школьников!</a:t>
            </a:r>
          </a:p>
          <a:p>
            <a:r>
              <a:rPr lang="ru-RU" sz="2000" dirty="0" smtClean="0"/>
              <a:t>1 </a:t>
            </a:r>
            <a:r>
              <a:rPr lang="ru-RU" sz="2000" dirty="0" smtClean="0"/>
              <a:t>сентября наступит очень важный день в жизни Вашего ребенка! </a:t>
            </a:r>
            <a:r>
              <a:rPr lang="ru-RU" sz="2000" dirty="0" smtClean="0"/>
              <a:t>Он</a:t>
            </a:r>
            <a:r>
              <a:rPr lang="ru-RU" sz="2000" dirty="0" smtClean="0"/>
              <a:t> </a:t>
            </a:r>
            <a:r>
              <a:rPr lang="ru-RU" sz="2000" dirty="0" smtClean="0"/>
              <a:t>пойдет в </a:t>
            </a:r>
            <a:r>
              <a:rPr lang="ru-RU" sz="2000" dirty="0" smtClean="0"/>
              <a:t>школу.</a:t>
            </a:r>
            <a:r>
              <a:rPr lang="ru-RU" sz="2000" dirty="0" smtClean="0"/>
              <a:t> Помогите ребенку правильно организовать свой день. Больше хвалите ребенка, развивайте в нем уверенность в себе</a:t>
            </a:r>
            <a:r>
              <a:rPr lang="ru-RU" sz="2000" dirty="0" smtClean="0"/>
              <a:t>.</a:t>
            </a:r>
            <a:r>
              <a:rPr lang="ru-RU" sz="2000" dirty="0" smtClean="0"/>
              <a:t> Помните, Ваши дети - это не Вы 25-30 лет назад, это другие люди со своими проблемами, трудностями, радостями и со своей жизнью. </a:t>
            </a:r>
            <a:r>
              <a:rPr lang="ru-RU" sz="2000" dirty="0" smtClean="0"/>
              <a:t>Помогайте им, любите </a:t>
            </a:r>
            <a:r>
              <a:rPr lang="ru-RU" sz="2000" dirty="0" smtClean="0"/>
              <a:t>их такими, какие они </a:t>
            </a:r>
            <a:r>
              <a:rPr lang="ru-RU" sz="2000" dirty="0" smtClean="0"/>
              <a:t>есть.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485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«Школу будущего строим вместе»</vt:lpstr>
      <vt:lpstr>Мои предложения:</vt:lpstr>
      <vt:lpstr>Школьный автобус</vt:lpstr>
      <vt:lpstr>Теннисный корт и детская школьная площадка</vt:lpstr>
      <vt:lpstr>Интерактивные доски</vt:lpstr>
      <vt:lpstr>Персональные шкафчики</vt:lpstr>
      <vt:lpstr>Сотрудничество с ВУЗами</vt:lpstr>
      <vt:lpstr>Изменение школьной формы</vt:lpstr>
      <vt:lpstr>Обращение к родителям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«Школу будущего строим вместе»</dc:title>
  <cp:lastModifiedBy>GEG</cp:lastModifiedBy>
  <cp:revision>22</cp:revision>
  <dcterms:modified xsi:type="dcterms:W3CDTF">2011-05-23T11:03:38Z</dcterms:modified>
</cp:coreProperties>
</file>