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2" r:id="rId3"/>
    <p:sldId id="259" r:id="rId4"/>
    <p:sldId id="260" r:id="rId5"/>
    <p:sldId id="257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28409-5EF8-4F24-8437-359787CDA24A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E8347-4047-4F99-B1BB-312C32E7F6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2.twimg.com/profile_images/510806686/25232105_normal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6.jpeg"/><Relationship Id="rId4" Type="http://schemas.openxmlformats.org/officeDocument/2006/relationships/hyperlink" Target="http://www.allwomens.ru/uploads/posts/2009-06/1244067861_shkola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chelsi.ru/uploads/posts/2011-03/1300958648_1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lghughes.files.wordpress.com/2010/07/teacher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thg.ru/technews/images/smart_board-260407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m-prospect.ru/images/mouse.gif" TargetMode="External"/><Relationship Id="rId7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hyperlink" Target="http://www.permvelikaya.ru/wp-content/uploads/2009/04/3a.jpg" TargetMode="Externa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ansar.ru/uploads/imagesb/2010/03/b0776074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14.jpeg"/><Relationship Id="rId4" Type="http://schemas.openxmlformats.org/officeDocument/2006/relationships/hyperlink" Target="http://blogofalltrades.files.wordpress.com/2010/01/93543189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7696224" cy="10001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«Школу будущего строим вместе»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3214686"/>
            <a:ext cx="2695564" cy="110235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Выполнила: ученица 10-А класса </a:t>
            </a:r>
            <a:r>
              <a:rPr lang="ru-RU" dirty="0" err="1" smtClean="0">
                <a:solidFill>
                  <a:srgbClr val="00B050"/>
                </a:solidFill>
              </a:rPr>
              <a:t>Озимова</a:t>
            </a:r>
            <a:r>
              <a:rPr lang="ru-RU" dirty="0" smtClean="0">
                <a:solidFill>
                  <a:srgbClr val="00B050"/>
                </a:solidFill>
              </a:rPr>
              <a:t> Юлия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6357958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Ярославль, 2011 год.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31" name="Picture 7" descr="Картинка 44 из 6909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214554"/>
            <a:ext cx="2857520" cy="28433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285860"/>
            <a:ext cx="51435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8A3E"/>
                </a:solidFill>
                <a:hlinkClick r:id="rId2" action="ppaction://hlinksldjump"/>
              </a:rPr>
              <a:t>Цель проекта</a:t>
            </a:r>
            <a:endParaRPr lang="ru-RU" sz="3600" dirty="0" smtClean="0">
              <a:solidFill>
                <a:srgbClr val="008A3E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8A3E"/>
                </a:solidFill>
                <a:hlinkClick r:id="rId3" action="ppaction://hlinksldjump"/>
              </a:rPr>
              <a:t>Учитель «Школы  будущего»</a:t>
            </a:r>
            <a:endParaRPr lang="ru-RU" sz="3600" dirty="0" smtClean="0">
              <a:solidFill>
                <a:srgbClr val="008A3E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8A3E"/>
                </a:solidFill>
                <a:hlinkClick r:id="rId4" action="ppaction://hlinksldjump"/>
              </a:rPr>
              <a:t>Какой должна быть «Школа будущего»?</a:t>
            </a:r>
            <a:endParaRPr lang="ru-RU" sz="3600" dirty="0" smtClean="0">
              <a:solidFill>
                <a:srgbClr val="008A3E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8A3E"/>
                </a:solidFill>
                <a:hlinkClick r:id="rId5" action="ppaction://hlinksldjump"/>
              </a:rPr>
              <a:t>К чему нужно  стремится?</a:t>
            </a:r>
            <a:endParaRPr lang="ru-RU" sz="3600" dirty="0" smtClean="0">
              <a:solidFill>
                <a:srgbClr val="008A3E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8A3E"/>
                </a:solidFill>
                <a:hlinkClick r:id="rId6" action="ppaction://hlinksldjump"/>
              </a:rPr>
              <a:t>Обращение к родителям</a:t>
            </a:r>
            <a:endParaRPr lang="ru-RU" sz="3600" dirty="0">
              <a:solidFill>
                <a:srgbClr val="008A3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1785926"/>
            <a:ext cx="306988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1928802"/>
            <a:ext cx="23574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Развитие личности, полезной для общества на основе богатого культурного жизненного опыта</a:t>
            </a:r>
            <a:r>
              <a:rPr lang="ru-RU" sz="2000" dirty="0" smtClean="0">
                <a:solidFill>
                  <a:srgbClr val="00B050"/>
                </a:solidFill>
              </a:rPr>
              <a:t>. 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P10407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714620"/>
            <a:ext cx="1857388" cy="1913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C:\Documents and Settings\Игорь Борисович\Рабочий стол\Презентации\risunok1_w273_h1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214422"/>
            <a:ext cx="2357454" cy="1574670"/>
          </a:xfrm>
          <a:prstGeom prst="rect">
            <a:avLst/>
          </a:prstGeom>
          <a:noFill/>
        </p:spPr>
      </p:pic>
      <p:pic>
        <p:nvPicPr>
          <p:cNvPr id="4100" name="Picture 4" descr="Картинка 17 из 148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4572008"/>
            <a:ext cx="2214578" cy="1660934"/>
          </a:xfrm>
          <a:prstGeom prst="rect">
            <a:avLst/>
          </a:prstGeom>
          <a:noFill/>
        </p:spPr>
      </p:pic>
      <p:sp>
        <p:nvSpPr>
          <p:cNvPr id="10" name="Стрелка влево 9">
            <a:hlinkClick r:id="rId6" action="ppaction://hlinksldjump"/>
          </p:cNvPr>
          <p:cNvSpPr/>
          <p:nvPr/>
        </p:nvSpPr>
        <p:spPr>
          <a:xfrm>
            <a:off x="7643834" y="5857892"/>
            <a:ext cx="571504" cy="357190"/>
          </a:xfrm>
          <a:prstGeom prst="leftArrow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Учитель «Школы будущего»: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1357298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1285860"/>
            <a:ext cx="32147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Играет роль старшего наставника, чем консультанта, помогающего учащимся самостоятельно «добывать» знания. школе».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Педагог , который, сможет научить детей думать, чувствовать и действовать самостоятельно; планировать своё будущее, оценивать свою деятельность, брать на себя ответственность и участвовать в принятии решений.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Человек, который пробуждает в других тягу к знаниям, стремление к совершенствованию мира, совершенствованию себя…</a:t>
            </a:r>
          </a:p>
          <a:p>
            <a:endParaRPr lang="ru-RU" dirty="0"/>
          </a:p>
        </p:txBody>
      </p:sp>
      <p:pic>
        <p:nvPicPr>
          <p:cNvPr id="3074" name="Picture 2" descr="http://www.chelsi.ru/uploads/posts/2011-03/1300958648_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428736"/>
            <a:ext cx="2190765" cy="1643074"/>
          </a:xfrm>
          <a:prstGeom prst="rect">
            <a:avLst/>
          </a:prstGeom>
          <a:noFill/>
        </p:spPr>
      </p:pic>
      <p:pic>
        <p:nvPicPr>
          <p:cNvPr id="3076" name="Picture 4" descr="Картинка 13 из 1806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214686"/>
            <a:ext cx="1714512" cy="1785950"/>
          </a:xfrm>
          <a:prstGeom prst="rect">
            <a:avLst/>
          </a:prstGeom>
          <a:noFill/>
        </p:spPr>
      </p:pic>
      <p:pic>
        <p:nvPicPr>
          <p:cNvPr id="3078" name="Picture 6" descr="Картинка 77 из 1806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5000636"/>
            <a:ext cx="2214578" cy="1475000"/>
          </a:xfrm>
          <a:prstGeom prst="rect">
            <a:avLst/>
          </a:prstGeom>
          <a:noFill/>
        </p:spPr>
      </p:pic>
      <p:sp>
        <p:nvSpPr>
          <p:cNvPr id="10" name="Стрелка влево 9">
            <a:hlinkClick r:id="rId8" action="ppaction://hlinksldjump"/>
          </p:cNvPr>
          <p:cNvSpPr/>
          <p:nvPr/>
        </p:nvSpPr>
        <p:spPr>
          <a:xfrm>
            <a:off x="8358214" y="6500810"/>
            <a:ext cx="571504" cy="357190"/>
          </a:xfrm>
          <a:prstGeom prst="leftArrow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Какая должна быть «Школа будущего»?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1857364"/>
            <a:ext cx="34290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Возможность учащимся самим выбирать нужные им предметы и навыки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Уменьшить количество ученых часов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Увеличить проектную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Активное развитие  кружков  для общения, профессиональных навыков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Наличие отдельного шкафчика  на каждого  ученика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Бесплатные обеды</a:t>
            </a:r>
          </a:p>
          <a:p>
            <a:endParaRPr lang="ru-RU" dirty="0"/>
          </a:p>
        </p:txBody>
      </p:sp>
      <p:pic>
        <p:nvPicPr>
          <p:cNvPr id="2050" name="Picture 2" descr="http://img.rufox.ru/files/news2/5033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643446"/>
            <a:ext cx="2143124" cy="1518046"/>
          </a:xfrm>
          <a:prstGeom prst="rect">
            <a:avLst/>
          </a:prstGeom>
          <a:noFill/>
        </p:spPr>
      </p:pic>
      <p:pic>
        <p:nvPicPr>
          <p:cNvPr id="2052" name="Picture 4" descr="Картинка 1 из 9590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57496"/>
            <a:ext cx="1850659" cy="2000264"/>
          </a:xfrm>
          <a:prstGeom prst="rect">
            <a:avLst/>
          </a:prstGeom>
          <a:noFill/>
        </p:spPr>
      </p:pic>
      <p:pic>
        <p:nvPicPr>
          <p:cNvPr id="9" name="Picture 2" descr="Картинка 1 из 10639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96032" y="1571612"/>
            <a:ext cx="2104729" cy="1571636"/>
          </a:xfrm>
          <a:prstGeom prst="rect">
            <a:avLst/>
          </a:prstGeom>
          <a:noFill/>
        </p:spPr>
      </p:pic>
      <p:sp>
        <p:nvSpPr>
          <p:cNvPr id="10" name="Стрелка влево 9">
            <a:hlinkClick r:id="rId7" action="ppaction://hlinksldjump"/>
          </p:cNvPr>
          <p:cNvSpPr/>
          <p:nvPr/>
        </p:nvSpPr>
        <p:spPr>
          <a:xfrm>
            <a:off x="7643834" y="5857892"/>
            <a:ext cx="571504" cy="357190"/>
          </a:xfrm>
          <a:prstGeom prst="leftArrow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чему нужно стремиться?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29256" y="1571612"/>
            <a:ext cx="33575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Наличие в классных комнатах  компьютеров, электронной образовательной техники и ресурсов и т.д.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8A3E"/>
                </a:solidFill>
              </a:rPr>
              <a:t> Усиление экономической независимости школ и повышение их открытости за счет внедрения особых финансовых механизмов ведения деятельности, автоматизации школьного документооборота, составления публичной отчетности и разработки системы электронного мониторинга.</a:t>
            </a:r>
          </a:p>
          <a:p>
            <a:endParaRPr lang="ru-RU" dirty="0"/>
          </a:p>
        </p:txBody>
      </p:sp>
      <p:pic>
        <p:nvPicPr>
          <p:cNvPr id="1028" name="Picture 4" descr="Картинка 17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929066"/>
            <a:ext cx="2786082" cy="2176627"/>
          </a:xfrm>
          <a:prstGeom prst="rect">
            <a:avLst/>
          </a:prstGeom>
          <a:noFill/>
        </p:spPr>
      </p:pic>
      <p:pic>
        <p:nvPicPr>
          <p:cNvPr id="1030" name="Picture 6" descr="Картинка 14 из 82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1714488"/>
            <a:ext cx="2145260" cy="1428760"/>
          </a:xfrm>
          <a:prstGeom prst="rect">
            <a:avLst/>
          </a:prstGeom>
          <a:noFill/>
        </p:spPr>
      </p:pic>
      <p:sp>
        <p:nvSpPr>
          <p:cNvPr id="7" name="Стрелка влево 6">
            <a:hlinkClick r:id="rId6" action="ppaction://hlinksldjump"/>
          </p:cNvPr>
          <p:cNvSpPr/>
          <p:nvPr/>
        </p:nvSpPr>
        <p:spPr>
          <a:xfrm>
            <a:off x="7643834" y="5857892"/>
            <a:ext cx="571504" cy="357190"/>
          </a:xfrm>
          <a:prstGeom prst="leftArrow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Обращение к родителям будущих учеников нашей школы: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1928802"/>
            <a:ext cx="60722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8A3E"/>
                </a:solidFill>
              </a:rPr>
              <a:t>Дорогие родители, новые технические устройства, методы обучения, очень нужны в школе, но все  же основой всего образовательного процесса является педагог. Нужно изначально  вложить в ребенка уважение к старшим, ценность того, что доброго и хорошо для тебя делают люди.</a:t>
            </a:r>
            <a:endParaRPr lang="ru-RU" sz="2400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</TotalTime>
  <Words>273</Words>
  <PresentationFormat>Экран (4:3)</PresentationFormat>
  <Paragraphs>29</Paragraphs>
  <Slides>7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«Школу будущего строим вместе»</vt:lpstr>
      <vt:lpstr>Меню</vt:lpstr>
      <vt:lpstr>Цель проекта:</vt:lpstr>
      <vt:lpstr>Учитель «Школы будущего»:</vt:lpstr>
      <vt:lpstr>Какая должна быть «Школа будущего»?</vt:lpstr>
      <vt:lpstr>К чему нужно стремиться?</vt:lpstr>
      <vt:lpstr>Обращение к родителям будущих учеников нашей школы: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«Школу будущего строим вместе»</dc:title>
  <cp:lastModifiedBy>user</cp:lastModifiedBy>
  <cp:revision>18</cp:revision>
  <dcterms:modified xsi:type="dcterms:W3CDTF">2011-05-31T07:45:45Z</dcterms:modified>
</cp:coreProperties>
</file>