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23.05.2011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23.05.2011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23.05.2011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23.05.2011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23.05.2011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23.05.2011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23.05.2011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23.05.2011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285860"/>
            <a:ext cx="7851648" cy="77153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«</a:t>
            </a:r>
            <a:r>
              <a:rPr lang="ru-RU" sz="4000" dirty="0" smtClean="0"/>
              <a:t>Школу будущего строим вместе</a:t>
            </a:r>
            <a:r>
              <a:rPr lang="en-US" sz="4000" dirty="0" smtClean="0"/>
              <a:t>»</a:t>
            </a:r>
            <a:endParaRPr lang="en-US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14942" y="3071810"/>
            <a:ext cx="3686156" cy="1643074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/>
              <a:t>Выполнил </a:t>
            </a:r>
            <a:r>
              <a:rPr lang="en-US" sz="2400" dirty="0" smtClean="0"/>
              <a:t>:</a:t>
            </a:r>
            <a:endParaRPr lang="ru-RU" sz="2400" dirty="0" smtClean="0"/>
          </a:p>
          <a:p>
            <a:pPr algn="r"/>
            <a:r>
              <a:rPr lang="ru-RU" sz="2400" dirty="0" smtClean="0"/>
              <a:t>ученик 10 </a:t>
            </a:r>
            <a:r>
              <a:rPr lang="en-US" sz="2400" dirty="0" smtClean="0"/>
              <a:t>“</a:t>
            </a:r>
            <a:r>
              <a:rPr lang="ru-RU" sz="2400" dirty="0" smtClean="0"/>
              <a:t>А</a:t>
            </a:r>
            <a:r>
              <a:rPr lang="en-US" sz="2400" dirty="0" smtClean="0"/>
              <a:t>”</a:t>
            </a:r>
            <a:r>
              <a:rPr lang="ru-RU" sz="2400" dirty="0" smtClean="0"/>
              <a:t> </a:t>
            </a:r>
          </a:p>
          <a:p>
            <a:pPr algn="r"/>
            <a:r>
              <a:rPr lang="ru-RU" sz="2400" dirty="0" smtClean="0"/>
              <a:t>Класса</a:t>
            </a:r>
          </a:p>
          <a:p>
            <a:pPr algn="r"/>
            <a:r>
              <a:rPr lang="ru-RU" sz="2400" dirty="0" smtClean="0"/>
              <a:t>Овсянников Александр</a:t>
            </a:r>
            <a:endParaRPr lang="en-US" sz="2400" dirty="0"/>
          </a:p>
        </p:txBody>
      </p:sp>
      <p:pic>
        <p:nvPicPr>
          <p:cNvPr id="4" name="Рисунок 3" descr="295837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2143116"/>
            <a:ext cx="2857520" cy="44882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школы будущего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4476752" cy="4081480"/>
          </a:xfrm>
        </p:spPr>
        <p:txBody>
          <a:bodyPr>
            <a:noAutofit/>
          </a:bodyPr>
          <a:lstStyle/>
          <a:p>
            <a:r>
              <a:rPr lang="ru-RU" dirty="0" smtClean="0"/>
              <a:t>Важнейшая цель Школы будущего – обеспечение индивидуальной образовательной траектории для каждого ребенка на основе разработки личностно-ориентированного содержания образования и возрастной диагностики развития универсальных умений, </a:t>
            </a:r>
            <a:r>
              <a:rPr lang="ru-RU" dirty="0" smtClean="0"/>
              <a:t>мыследеятельностных</a:t>
            </a:r>
            <a:r>
              <a:rPr lang="ru-RU" dirty="0" smtClean="0"/>
              <a:t> способностей, компетенций развития.</a:t>
            </a:r>
            <a:endParaRPr lang="en-US" dirty="0"/>
          </a:p>
        </p:txBody>
      </p:sp>
      <p:pic>
        <p:nvPicPr>
          <p:cNvPr id="4" name="Рисунок 3" descr="b0f46bebffc5a3b0c82b7901f8b746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0100" y="1142984"/>
            <a:ext cx="4293900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Характеристики для школы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4619628" cy="393860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-в школе будущего дети будут больше учиться сами, задача учителя - научить их учиться;</a:t>
            </a:r>
          </a:p>
          <a:p>
            <a:endParaRPr lang="ru-RU" dirty="0" smtClean="0"/>
          </a:p>
          <a:p>
            <a:r>
              <a:rPr lang="ru-RU" dirty="0" smtClean="0"/>
              <a:t>-максимум современных обучающих технологий;</a:t>
            </a:r>
          </a:p>
          <a:p>
            <a:endParaRPr lang="ru-RU" dirty="0" smtClean="0"/>
          </a:p>
          <a:p>
            <a:r>
              <a:rPr lang="ru-RU" dirty="0" smtClean="0"/>
              <a:t>-игровые и другие инновационные методы обучения в полном объеме;</a:t>
            </a:r>
          </a:p>
          <a:p>
            <a:endParaRPr lang="ru-RU" dirty="0" smtClean="0"/>
          </a:p>
          <a:p>
            <a:r>
              <a:rPr lang="ru-RU" dirty="0" smtClean="0"/>
              <a:t>-в школе будущего дети не только получают знания, но и учатся применять их на практике.</a:t>
            </a:r>
          </a:p>
          <a:p>
            <a:endParaRPr lang="en-US" dirty="0"/>
          </a:p>
        </p:txBody>
      </p:sp>
      <p:pic>
        <p:nvPicPr>
          <p:cNvPr id="5" name="Рисунок 4" descr="monke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3428" y="1928802"/>
            <a:ext cx="4290571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Профессия не выходя из школы </a:t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4191000" cy="4010042"/>
          </a:xfrm>
        </p:spPr>
        <p:txBody>
          <a:bodyPr>
            <a:normAutofit/>
          </a:bodyPr>
          <a:lstStyle/>
          <a:p>
            <a:r>
              <a:rPr lang="ru-RU" dirty="0" smtClean="0"/>
              <a:t>Старшеклассники получат возможность попробовать себя в разных видах профессиональной деятельности, вдруг что понравится. Планируется в старших классах организовать практику, после прохождения которой ребята могли бы стать, к примеру, поварами, водителями, садоводами. </a:t>
            </a:r>
            <a:endParaRPr lang="en-US" dirty="0"/>
          </a:p>
        </p:txBody>
      </p:sp>
      <p:pic>
        <p:nvPicPr>
          <p:cNvPr id="4" name="Рисунок 3" descr="28948_20090410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1428736"/>
            <a:ext cx="3724778" cy="3929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ЕГЭ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4976818" cy="451010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 поводу ЕГЭ претензия в основном у педагогов и родителей одна — Единый не может полностью раскрыть способности ребенка и выявить его индивидуальность. При обсуждении стратегии «Новая школа» предлагались два варианта оценки знаний после 4-го и 9-го классов — либо ЕГЭ, либо добровольное индивидуальное оценивание. Большинство экспертов склоняются к тому, чтобы предложить школам выбирать свои системы оценки знаний учащихся в зависимости от интересов учителей, детей и их родителей.</a:t>
            </a:r>
          </a:p>
          <a:p>
            <a:endParaRPr lang="en-US" dirty="0"/>
          </a:p>
        </p:txBody>
      </p:sp>
      <p:pic>
        <p:nvPicPr>
          <p:cNvPr id="4" name="Рисунок 3" descr="17574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1928802"/>
            <a:ext cx="3608348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Какой будет школа будущего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285860"/>
            <a:ext cx="4000528" cy="4357718"/>
          </a:xfrm>
        </p:spPr>
        <p:txBody>
          <a:bodyPr>
            <a:normAutofit/>
          </a:bodyPr>
          <a:lstStyle/>
          <a:p>
            <a:r>
              <a:rPr lang="ru-RU" dirty="0" smtClean="0"/>
              <a:t>По моему мнению она должна быть комфортной и </a:t>
            </a:r>
            <a:r>
              <a:rPr lang="ru-RU" dirty="0" smtClean="0"/>
              <a:t>удобной. Она должна быть такой чтобы ученики бежали за знаниями. А самое главное в ней должны учителя которые понимали бы и любили детей например как  мой любимый учитель информатики (Любовь Ивановна)</a:t>
            </a:r>
            <a:endParaRPr lang="en-US" dirty="0"/>
          </a:p>
        </p:txBody>
      </p:sp>
      <p:pic>
        <p:nvPicPr>
          <p:cNvPr id="4" name="Рисунок 3" descr="1210187997_online_ua-pbb593si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0" y="1285860"/>
            <a:ext cx="4762500" cy="3467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Обращение к родителям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763000" cy="4652984"/>
          </a:xfrm>
        </p:spPr>
        <p:txBody>
          <a:bodyPr>
            <a:normAutofit/>
          </a:bodyPr>
          <a:lstStyle/>
          <a:p>
            <a:r>
              <a:rPr lang="ru-RU" dirty="0" smtClean="0"/>
              <a:t>Уважаемые родители самым </a:t>
            </a:r>
            <a:r>
              <a:rPr lang="ru-RU" dirty="0" smtClean="0"/>
              <a:t>г</a:t>
            </a:r>
            <a:r>
              <a:rPr lang="ru-RU" dirty="0" smtClean="0"/>
              <a:t>лавным в школе должно быть отношение  учителей к ученикам это важнее всего. Если учителю наплевать на учеников и у него желание только от работать по быстрей день и уйти домой, то это не учитель, а не знамо кто. Учитель должен чувствовать учеников всем сердцем главное в учители должно быть, то что бы дать ученикам как можно больше знаний, подготовить их во взрослую жизнь, подготовить к  экзаменам и так далее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120</TotalTime>
  <Words>355</Words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«Школу будущего строим вместе»</vt:lpstr>
      <vt:lpstr>Цель школы будущего</vt:lpstr>
      <vt:lpstr>Характеристики для школы</vt:lpstr>
      <vt:lpstr>Профессия не выходя из школы  </vt:lpstr>
      <vt:lpstr>ЕГЭ</vt:lpstr>
      <vt:lpstr>Какой будет школа будущего</vt:lpstr>
      <vt:lpstr>Обращение к родителям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«Школу будущего строим вместе»</dc:title>
  <cp:lastModifiedBy>GEG</cp:lastModifiedBy>
  <cp:revision>15</cp:revision>
  <dcterms:modified xsi:type="dcterms:W3CDTF">2011-05-23T11:23:24Z</dcterms:modified>
</cp:coreProperties>
</file>