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422" autoAdjust="0"/>
    <p:restoredTop sz="94709" autoAdjust="0"/>
  </p:normalViewPr>
  <p:slideViewPr>
    <p:cSldViewPr>
      <p:cViewPr>
        <p:scale>
          <a:sx n="100" d="100"/>
          <a:sy n="100" d="100"/>
        </p:scale>
        <p:origin x="-2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31.05.2011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ebcylibin.ru/files/9999999999999995465465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f/fe/Van_Drebbel.jpg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admhmao.ru/news/New_gub/2006/decem/foto/25_13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hyperlink" Target="http://roddom.mk.ru/upload/iblock_mk/475/03/55/6a/DETAIL_PICTURE_547718.jp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isidaperinatal.ru/images/img28.jpg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87.ru/" TargetMode="External"/><Relationship Id="rId2" Type="http://schemas.openxmlformats.org/officeDocument/2006/relationships/hyperlink" Target="http://1d-yaroslavl.ru/dnevnik.html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f-school.ru/" TargetMode="External"/><Relationship Id="rId5" Type="http://schemas.openxmlformats.org/officeDocument/2006/relationships/hyperlink" Target="http://www.schoolfut.ru/" TargetMode="External"/><Relationship Id="rId4" Type="http://schemas.openxmlformats.org/officeDocument/2006/relationships/hyperlink" Target="http://kp.ru/daily/24294.5/48909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214414" y="214290"/>
            <a:ext cx="7497158" cy="2068970"/>
          </a:xfrm>
        </p:spPr>
        <p:txBody>
          <a:bodyPr/>
          <a:lstStyle/>
          <a:p>
            <a:pPr algn="ctr"/>
            <a:r>
              <a:rPr lang="ru-RU" dirty="0" smtClean="0">
                <a:effectLst/>
                <a:latin typeface="Arial" pitchFamily="34" charset="0"/>
                <a:cs typeface="Arial" pitchFamily="34" charset="0"/>
              </a:rPr>
              <a:t>«Школу будущего строим вместе»</a:t>
            </a:r>
            <a:endParaRPr lang="ru-RU" dirty="0"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143372" y="4786322"/>
            <a:ext cx="5357818" cy="1785950"/>
          </a:xfrm>
        </p:spPr>
        <p:txBody>
          <a:bodyPr/>
          <a:lstStyle/>
          <a:p>
            <a:r>
              <a:rPr lang="ru-RU" dirty="0" smtClean="0"/>
              <a:t>Выполнила ученица 10-А класса школы №56 Королева Карина</a:t>
            </a:r>
          </a:p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571868" y="5929330"/>
            <a:ext cx="2000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Ярославль</a:t>
            </a:r>
          </a:p>
          <a:p>
            <a:pPr algn="ctr"/>
            <a:r>
              <a:rPr lang="ru-RU" sz="2000" dirty="0" smtClean="0"/>
              <a:t>2011 год</a:t>
            </a:r>
            <a:endParaRPr lang="ru-RU" sz="2000" dirty="0"/>
          </a:p>
        </p:txBody>
      </p:sp>
      <p:pic>
        <p:nvPicPr>
          <p:cNvPr id="9220" name="Picture 4" descr="http://im6-tub.yandex.net/i?id=122929926-71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14554"/>
            <a:ext cx="3786214" cy="2542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85852" y="0"/>
            <a:ext cx="7498080" cy="1143000"/>
          </a:xfrm>
        </p:spPr>
        <p:txBody>
          <a:bodyPr>
            <a:normAutofit/>
          </a:bodyPr>
          <a:lstStyle/>
          <a:p>
            <a:r>
              <a:rPr lang="ru-RU" sz="2600" dirty="0" smtClean="0">
                <a:effectLst/>
              </a:rPr>
              <a:t>Цели проекта:</a:t>
            </a:r>
            <a:endParaRPr lang="ru-RU" sz="2600" dirty="0">
              <a:effectLst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14414" y="1000108"/>
            <a:ext cx="77152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2400" dirty="0" smtClean="0"/>
              <a:t>Показ родителям школы будущего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Улучшение качества образования школьников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Повышение комфорта детей в школе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Всестороннее развитие личности ребенка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Воспитание стремления учащихся к постоянному самообразованию и достижению успехов</a:t>
            </a:r>
            <a:endParaRPr lang="ru-RU" sz="2400" dirty="0"/>
          </a:p>
        </p:txBody>
      </p:sp>
      <p:pic>
        <p:nvPicPr>
          <p:cNvPr id="8194" name="Picture 2" descr="http://im0-tub.yandex.net/i?id=25486939-07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786190"/>
            <a:ext cx="1928826" cy="2766600"/>
          </a:xfrm>
          <a:prstGeom prst="rect">
            <a:avLst/>
          </a:prstGeom>
          <a:noFill/>
        </p:spPr>
      </p:pic>
      <p:pic>
        <p:nvPicPr>
          <p:cNvPr id="8196" name="Picture 4" descr="http://im0-tub.yandex.net/i?id=271393360-10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85852" y="4429132"/>
            <a:ext cx="2739322" cy="2049835"/>
          </a:xfrm>
          <a:prstGeom prst="rect">
            <a:avLst/>
          </a:prstGeom>
          <a:noFill/>
        </p:spPr>
      </p:pic>
      <p:pic>
        <p:nvPicPr>
          <p:cNvPr id="8198" name="Picture 6" descr="http://im7-tub.yandex.net/i?id=70457347-15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60" y="3643314"/>
            <a:ext cx="2873563" cy="170498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14414" y="500042"/>
            <a:ext cx="749808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</a:rPr>
              <a:t>В школе будущего должна быть проектная деятельность, развивающая такие важные качества, как ответственность и проектное мышление.</a:t>
            </a:r>
            <a:endParaRPr lang="ru-RU" sz="2400" dirty="0">
              <a:effectLst/>
            </a:endParaRPr>
          </a:p>
        </p:txBody>
      </p:sp>
      <p:pic>
        <p:nvPicPr>
          <p:cNvPr id="27650" name="Picture 2" descr="http://webcylibin.ru/files/9999999999999995465465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2214554"/>
            <a:ext cx="5076825" cy="3781425"/>
          </a:xfrm>
          <a:prstGeom prst="rect">
            <a:avLst/>
          </a:prstGeom>
          <a:noFill/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85852" y="714356"/>
            <a:ext cx="749808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effectLst/>
              </a:rPr>
              <a:t>Предлагается уменьшить количество учебных часов. Это возможно сделать, либо сокращая обязательную программу, либо просто объединяя некоторые темы разных предметов . К примеру, какие-то разделы программы по истории и обществознанию.</a:t>
            </a:r>
            <a:endParaRPr lang="ru-RU" sz="2400" dirty="0">
              <a:effectLst/>
            </a:endParaRPr>
          </a:p>
        </p:txBody>
      </p:sp>
      <p:pic>
        <p:nvPicPr>
          <p:cNvPr id="3" name="Picture 10" descr="http://im8-tub.yandex.net/i?id=129532211-25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85992"/>
            <a:ext cx="3571900" cy="2738459"/>
          </a:xfrm>
          <a:prstGeom prst="rect">
            <a:avLst/>
          </a:prstGeom>
          <a:noFill/>
          <a:effectLst/>
        </p:spPr>
      </p:pic>
      <p:pic>
        <p:nvPicPr>
          <p:cNvPr id="5" name="Picture 6" descr="Картинка 45 из 96000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3988843"/>
            <a:ext cx="3563875" cy="2440553"/>
          </a:xfrm>
          <a:prstGeom prst="rect">
            <a:avLst/>
          </a:prstGeom>
          <a:noFill/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effectLst/>
              </a:rPr>
              <a:t>В школе будущего упор должен быть сделан на образовании путем внедрения современных технологий и современных методов обучения.</a:t>
            </a:r>
            <a:endParaRPr lang="ru-RU" sz="2400" dirty="0">
              <a:effectLst/>
            </a:endParaRPr>
          </a:p>
        </p:txBody>
      </p:sp>
      <p:pic>
        <p:nvPicPr>
          <p:cNvPr id="28674" name="Picture 2" descr="Картинка 127 из 6909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3643314"/>
            <a:ext cx="4028421" cy="2690653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28676" name="Picture 4" descr="Картинка 62 из 6909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4" y="1643050"/>
            <a:ext cx="3571900" cy="2677045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2" name="Picture 18" descr="http://im6-tub.yandex.net/i?id=63190313-1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3071810"/>
            <a:ext cx="2119321" cy="316782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85728"/>
            <a:ext cx="7498080" cy="2071702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В школе будущего я вижу активное развитие кружков для общения, профильного обучения. Немалую роль будет играть самоуправление, множество проблем в школьной жизни будут решать старшеклассники и сам школьный коллектив.</a:t>
            </a:r>
            <a:endParaRPr lang="ru-RU" sz="2400" dirty="0">
              <a:effectLst/>
            </a:endParaRPr>
          </a:p>
        </p:txBody>
      </p:sp>
      <p:pic>
        <p:nvPicPr>
          <p:cNvPr id="1038" name="Picture 14" descr="http://im8-tub.yandex.net/i?id=131349917-19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571744"/>
            <a:ext cx="2928958" cy="1878573"/>
          </a:xfrm>
          <a:prstGeom prst="rect">
            <a:avLst/>
          </a:prstGeom>
          <a:noFill/>
        </p:spPr>
      </p:pic>
      <p:pic>
        <p:nvPicPr>
          <p:cNvPr id="1040" name="Picture 16" descr="http://im3-tub.yandex.net/i?id=207183456-60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428868"/>
            <a:ext cx="3118691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290" y="214290"/>
            <a:ext cx="7498080" cy="18687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effectLst/>
              </a:rPr>
              <a:t>Следить за здоровьем школьников призваны индивидуальная карта здоровья на каждого школьника, улучшенная система питания и диспансеризация.</a:t>
            </a:r>
            <a:endParaRPr lang="ru-RU" sz="2400" dirty="0">
              <a:effectLst/>
            </a:endParaRPr>
          </a:p>
        </p:txBody>
      </p:sp>
      <p:pic>
        <p:nvPicPr>
          <p:cNvPr id="18434" name="Picture 2" descr="http://im3-tub.yandex.net/i?id=70932759-00-7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071678"/>
            <a:ext cx="2643206" cy="1977911"/>
          </a:xfrm>
          <a:prstGeom prst="rect">
            <a:avLst/>
          </a:prstGeom>
          <a:noFill/>
        </p:spPr>
      </p:pic>
      <p:pic>
        <p:nvPicPr>
          <p:cNvPr id="18436" name="Picture 4" descr="http://im0-tub.yandex.net/i?id=362119792-39-7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2857496"/>
            <a:ext cx="3093324" cy="2124084"/>
          </a:xfrm>
          <a:prstGeom prst="rect">
            <a:avLst/>
          </a:prstGeom>
          <a:noFill/>
        </p:spPr>
      </p:pic>
      <p:pic>
        <p:nvPicPr>
          <p:cNvPr id="18438" name="Picture 6" descr="http://im7-tub.yandex.net/i?id=113090265-01-7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285853" y="4429132"/>
            <a:ext cx="2954264" cy="1976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85852" y="357166"/>
            <a:ext cx="721523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Напоследок хочется пожелать родителям будущих школьников терпения. И помните о том, что в мире все стремительно меняется. А это значит, что стандартный набор знаний, которым наградили в средней школе нас с вами, уже не годится для наших детей. Потому и появляются новые школьные программы. Каковы окажутся их плоды – узнаем в будущем.</a:t>
            </a:r>
            <a:endParaRPr lang="ru-RU" sz="2400" dirty="0"/>
          </a:p>
        </p:txBody>
      </p:sp>
      <p:pic>
        <p:nvPicPr>
          <p:cNvPr id="19458" name="Picture 2" descr="Картинка 2 из 96000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7422" y="3500438"/>
            <a:ext cx="5076825" cy="26384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effectLst/>
              </a:rPr>
              <a:t>Использованные материалы:</a:t>
            </a:r>
            <a:endParaRPr lang="ru-RU" sz="2600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28728" y="1285860"/>
            <a:ext cx="45296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2"/>
              </a:rPr>
              <a:t>http://1d-yaroslavl.ru/dnevnik.html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3"/>
              </a:rPr>
              <a:t>http://www.sch87.ru/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4"/>
              </a:rPr>
              <a:t>http://kp.ru/daily/24294.5/489091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5"/>
              </a:rPr>
              <a:t>http://www.schoolfut.ru/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r>
              <a:rPr lang="en-US" sz="2400" dirty="0" smtClean="0">
                <a:hlinkClick r:id="rId6"/>
              </a:rPr>
              <a:t>http://www.f-school.ru/</a:t>
            </a:r>
            <a:endParaRPr lang="ru-RU" sz="2400" dirty="0" smtClean="0"/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</TotalTime>
  <Words>251</Words>
  <PresentationFormat>Экран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«Школу будущего строим вместе»</vt:lpstr>
      <vt:lpstr>Цели проекта:</vt:lpstr>
      <vt:lpstr>В школе будущего должна быть проектная деятельность, развивающая такие важные качества, как ответственность и проектное мышление.</vt:lpstr>
      <vt:lpstr>Предлагается уменьшить количество учебных часов. Это возможно сделать, либо сокращая обязательную программу, либо просто объединяя некоторые темы разных предметов . К примеру, какие-то разделы программы по истории и обществознанию.</vt:lpstr>
      <vt:lpstr>В школе будущего упор должен быть сделан на образовании путем внедрения современных технологий и современных методов обучения.</vt:lpstr>
      <vt:lpstr>В школе будущего я вижу активное развитие кружков для общения, профильного обучения. Немалую роль будет играть самоуправление, множество проблем в школьной жизни будут решать старшеклассники и сам школьный коллектив.</vt:lpstr>
      <vt:lpstr>Следить за здоровьем школьников призваны индивидуальная карта здоровья на каждого школьника, улучшенная система питания и диспансеризация.</vt:lpstr>
      <vt:lpstr>Слайд 8</vt:lpstr>
      <vt:lpstr>Использованные материалы: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«Школу будущего строим вместе»</dc:title>
  <cp:lastModifiedBy>user</cp:lastModifiedBy>
  <cp:revision>19</cp:revision>
  <dcterms:modified xsi:type="dcterms:W3CDTF">2011-05-31T07:53:00Z</dcterms:modified>
</cp:coreProperties>
</file>