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B7BCD-71F6-40CC-83A1-D803ABC1039A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88D4-C258-4711-8710-28A4FFD94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080E-76F0-46F4-9364-B013934234FA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1CFF-77A4-4A86-8C0E-D2F7690EB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1757-F501-4FDE-8F26-3D8A740F732D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71D9-B40F-49CA-BDDC-AC6CAAD06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CAC4E3-ABF1-4D5E-AE0F-22B93F139E02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B9C37E-86A0-486E-80AF-A76E47799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12FF-D84B-4E04-8A43-8F8562D2C298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34CD-2DE4-462A-88F2-81AD65CC1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74C2-3884-4D9A-A04D-AB837AF6318B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21D5-146F-45C5-8E2F-7EAD1D785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2F86-34EE-4244-9951-66CD0AB6B635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65A8-7646-4041-BDC1-93B127E4C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4F687B-6EFE-42EB-AD3A-C1E7E7DA231F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8B0BBD-03A4-4BD3-882D-917F8985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F4D24-9F0C-4FF5-8C5C-E6526F401792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3F17-BEBF-4193-8593-3BBF97785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25F786-D594-47CD-97C4-DCBBD39A20E7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A9C7FD-F7B4-45A0-9EF0-3248B451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0B95BF-9760-4046-AB2C-A8944BA47BDC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8CD573-DD05-47EC-9C77-84496698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E04F1B8-F7DB-408A-897B-A4709739324D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E23FEB7-722D-4262-BA75-7B2E1E98F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0"/>
            <a:ext cx="7391400" cy="1676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/>
              <a:t>«Школу будущего строим вместе»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5003800"/>
            <a:ext cx="2743200" cy="1371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Сделала: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Ученица 10а класса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МОУ СОШ №56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Голова Анна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0969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Я считаю что школа будущего должна быть как наша школа №56</a:t>
            </a:r>
            <a:endParaRPr lang="ru-RU" sz="3600" dirty="0"/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7362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 Она должна иметь </a:t>
            </a:r>
            <a:r>
              <a:rPr lang="ru-RU" dirty="0" smtClean="0"/>
              <a:t>отличный </a:t>
            </a:r>
            <a:r>
              <a:rPr lang="ru-RU" dirty="0" smtClean="0"/>
              <a:t>педагогический коллектив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В школе должны быть классы, которые имеют свою специфику: эстетические, охраны зрения, математические, профильные.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В школе должен быть Центр дополнительного образования, в котором оказываются бесплатные и платные образовательные услуги.</a:t>
            </a:r>
          </a:p>
          <a:p>
            <a:pPr algn="just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625"/>
          </a:xfrm>
        </p:spPr>
        <p:txBody>
          <a:bodyPr/>
          <a:lstStyle/>
          <a:p>
            <a:r>
              <a:rPr lang="ru-RU" dirty="0" smtClean="0"/>
              <a:t>В школе  ребенок должен иметь возможность </a:t>
            </a:r>
            <a:r>
              <a:rPr lang="ru-RU" dirty="0" smtClean="0"/>
              <a:t>участвовать  </a:t>
            </a:r>
            <a:r>
              <a:rPr lang="ru-RU" dirty="0" smtClean="0"/>
              <a:t>в различных мероприятиях, а так же в городских, областных и всероссийских олимпиадах.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8" descr="index_photo1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76400"/>
            <a:ext cx="3657600" cy="3200400"/>
          </a:xfrm>
        </p:spPr>
      </p:pic>
      <p:pic>
        <p:nvPicPr>
          <p:cNvPr id="11267" name="Содержимое 9" descr="index_photo2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1752600"/>
            <a:ext cx="3581400" cy="3124200"/>
          </a:xfrm>
        </p:spPr>
      </p:pic>
      <p:sp>
        <p:nvSpPr>
          <p:cNvPr id="11268" name="Текст 4"/>
          <p:cNvSpPr>
            <a:spLocks noGrp="1"/>
          </p:cNvSpPr>
          <p:nvPr>
            <p:ph type="body" sz="quarter" idx="1"/>
          </p:nvPr>
        </p:nvSpPr>
        <p:spPr>
          <a:xfrm>
            <a:off x="381000" y="381000"/>
            <a:ext cx="3657600" cy="658813"/>
          </a:xfrm>
        </p:spPr>
        <p:txBody>
          <a:bodyPr/>
          <a:lstStyle/>
          <a:p>
            <a:pPr algn="ctr"/>
            <a:r>
              <a:rPr lang="ru-RU" smtClean="0"/>
              <a:t>Школа № 56</a:t>
            </a:r>
          </a:p>
        </p:txBody>
      </p:sp>
      <p:sp>
        <p:nvSpPr>
          <p:cNvPr id="11269" name="Текст 6"/>
          <p:cNvSpPr>
            <a:spLocks noGrp="1"/>
          </p:cNvSpPr>
          <p:nvPr>
            <p:ph type="body" sz="quarter" idx="3"/>
          </p:nvPr>
        </p:nvSpPr>
        <p:spPr>
          <a:xfrm>
            <a:off x="4800600" y="381000"/>
            <a:ext cx="3657600" cy="658813"/>
          </a:xfrm>
        </p:spPr>
        <p:txBody>
          <a:bodyPr/>
          <a:lstStyle/>
          <a:p>
            <a:pPr algn="ctr"/>
            <a:r>
              <a:rPr lang="ru-RU" smtClean="0"/>
              <a:t>Центр дополнительного образования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Обращение к родителям, дети которых через 5 лет пойдут в нашу школу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dirty="0" smtClean="0"/>
              <a:t>Дорогие родители отдавая своего ребенка в нашу замечательную школу, вы делаете правильный выбор: он вырастит образованным человеком, может развивать свои таланты, </a:t>
            </a:r>
            <a:r>
              <a:rPr lang="ru-RU" smtClean="0"/>
              <a:t>и </a:t>
            </a:r>
            <a:r>
              <a:rPr lang="ru-RU" smtClean="0"/>
              <a:t>по этому </a:t>
            </a:r>
            <a:r>
              <a:rPr lang="ru-RU" dirty="0" smtClean="0"/>
              <a:t>учеба будет ему в радость!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148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«Школу будущего строим вместе» </vt:lpstr>
      <vt:lpstr>Я считаю что школа будущего должна быть как наша школа №56</vt:lpstr>
      <vt:lpstr>Слайд 3</vt:lpstr>
      <vt:lpstr>Слайд 4</vt:lpstr>
      <vt:lpstr>Обращение к родителям, дети которых через 5 лет пойдут в нашу школу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«Школу будущего строим вместе» </dc:title>
  <cp:lastModifiedBy>GEG</cp:lastModifiedBy>
  <cp:revision>8</cp:revision>
  <dcterms:modified xsi:type="dcterms:W3CDTF">2011-05-25T10:30:51Z</dcterms:modified>
</cp:coreProperties>
</file>