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50408F9-EC86-4B20-B67A-E912888D943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1687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71688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71689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690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691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692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693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694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695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696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697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698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699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00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01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1702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EDEAC1-22F1-46B7-AA96-6DF9D202E5F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41B2F2-829F-4577-8426-4DDA9497551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257800" y="1981200"/>
            <a:ext cx="3429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257800" y="4114800"/>
            <a:ext cx="3429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06185CD-2368-451A-85EF-BC6F0A374E4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2A0C28-2243-494A-9A73-BF127459655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819747-BA5D-4170-8C31-B00A1AF4C5B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D18642-A322-4D42-B2B8-B660E6EF7E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CFEBC7-4488-4AA1-9B11-58786A5A89F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E99EE0-D0FC-419F-AE91-43D6DE28C62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3DEE9A-BDE4-40EF-86E1-D19E2F5CA5D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704EE8-D293-4A6A-9736-50B25EB6F9A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185A4E-0F69-4BDE-84C1-A2BA766C5F0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181C985-5D34-406D-BE96-7D42CB03E2E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0662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0663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70664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70665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666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667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668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669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670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671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672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673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674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675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676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677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0678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16238" y="404813"/>
            <a:ext cx="5867400" cy="2286000"/>
          </a:xfrm>
        </p:spPr>
        <p:txBody>
          <a:bodyPr/>
          <a:lstStyle/>
          <a:p>
            <a:r>
              <a:rPr lang="ru-RU" dirty="0"/>
              <a:t>Школа </a:t>
            </a:r>
            <a:r>
              <a:rPr lang="ru-RU" dirty="0" smtClean="0"/>
              <a:t>будущего</a:t>
            </a:r>
            <a:endParaRPr lang="ru-RU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Выполнила: </a:t>
            </a:r>
            <a:r>
              <a:rPr lang="ru-RU" dirty="0" err="1"/>
              <a:t>Бумагина</a:t>
            </a:r>
            <a:r>
              <a:rPr lang="ru-RU" dirty="0"/>
              <a:t> Анастасия ученица 9</a:t>
            </a:r>
            <a:r>
              <a:rPr lang="en-US" dirty="0"/>
              <a:t> ”</a:t>
            </a:r>
            <a:r>
              <a:rPr lang="ru-RU" dirty="0"/>
              <a:t>Б</a:t>
            </a:r>
            <a:r>
              <a:rPr lang="en-US" dirty="0"/>
              <a:t>”</a:t>
            </a:r>
            <a:r>
              <a:rPr lang="ru-RU" dirty="0"/>
              <a:t>.</a:t>
            </a:r>
          </a:p>
        </p:txBody>
      </p:sp>
      <p:pic>
        <p:nvPicPr>
          <p:cNvPr id="2053" name="Picture 5" descr="_var_www_storage1_temp_11_119_14_D3cSxUnjm7M7uar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3357563"/>
            <a:ext cx="2568575" cy="28067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          Пожелания: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Чтобы школа работала в одну смену.</a:t>
            </a:r>
          </a:p>
          <a:p>
            <a:r>
              <a:rPr lang="ru-RU"/>
              <a:t>Чтобы предоставлялась возможность учащимся старших классов выбирать предметы согласно будущей профессии. </a:t>
            </a:r>
          </a:p>
          <a:p>
            <a:r>
              <a:rPr lang="ru-RU"/>
              <a:t>Организация в школе дополнительных занятий для учащихся пропустивших занятия по какой либо причине. </a:t>
            </a: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6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sz="2400"/>
              <a:t>Современное оснащение спортивного зала, установка душевых кабин, зал с современными тренажерами,(бассейн).</a:t>
            </a:r>
          </a:p>
          <a:p>
            <a:endParaRPr lang="ru-RU" sz="2400"/>
          </a:p>
        </p:txBody>
      </p:sp>
      <p:pic>
        <p:nvPicPr>
          <p:cNvPr id="74756" name="Picture 4" descr="8_200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486400" y="1981200"/>
            <a:ext cx="2971800" cy="1981200"/>
          </a:xfrm>
          <a:noFill/>
          <a:ln/>
        </p:spPr>
      </p:pic>
      <p:pic>
        <p:nvPicPr>
          <p:cNvPr id="74759" name="Picture 7" descr="training-bi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5651500" y="4114800"/>
            <a:ext cx="2641600" cy="19812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0" grpId="0"/>
      <p:bldP spid="7475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ru-RU" sz="2400"/>
          </a:p>
          <a:p>
            <a:r>
              <a:rPr lang="ru-RU" sz="2400"/>
              <a:t>Технологичный актовый зал.</a:t>
            </a:r>
          </a:p>
          <a:p>
            <a:endParaRPr lang="ru-RU" sz="2400"/>
          </a:p>
          <a:p>
            <a:r>
              <a:rPr lang="ru-RU" sz="2400"/>
              <a:t>Современное оснащение кабинета информатики.</a:t>
            </a:r>
          </a:p>
          <a:p>
            <a:endParaRPr lang="ru-RU" sz="2400"/>
          </a:p>
        </p:txBody>
      </p:sp>
      <p:pic>
        <p:nvPicPr>
          <p:cNvPr id="77828" name="Picture 4" descr="rostov-school-2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932363" y="3357563"/>
            <a:ext cx="3673475" cy="2306637"/>
          </a:xfrm>
          <a:noFill/>
          <a:ln/>
        </p:spPr>
      </p:pic>
      <p:pic>
        <p:nvPicPr>
          <p:cNvPr id="77831" name="Picture 7" descr="atovyi_zal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5219700" y="981075"/>
            <a:ext cx="3024188" cy="200818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71775" y="476250"/>
            <a:ext cx="3429000" cy="4114800"/>
          </a:xfrm>
        </p:spPr>
        <p:txBody>
          <a:bodyPr/>
          <a:lstStyle/>
          <a:p>
            <a:r>
              <a:rPr lang="ru-RU" sz="2400"/>
              <a:t>Более стильная и модная школьная форма.</a:t>
            </a:r>
          </a:p>
        </p:txBody>
      </p:sp>
      <p:pic>
        <p:nvPicPr>
          <p:cNvPr id="80900" name="Picture 4" descr="7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913438" y="1773238"/>
            <a:ext cx="3230562" cy="4040187"/>
          </a:xfrm>
          <a:noFill/>
          <a:ln/>
        </p:spPr>
      </p:pic>
      <p:pic>
        <p:nvPicPr>
          <p:cNvPr id="80903" name="Picture 7" descr="01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468313" y="2133600"/>
            <a:ext cx="2711450" cy="3455988"/>
          </a:xfrm>
          <a:noFill/>
          <a:ln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Реклама школы №56.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Хорошие условия в начальной школе.(группа продленки, сильные преподаватели)</a:t>
            </a:r>
          </a:p>
          <a:p>
            <a:r>
              <a:rPr lang="ru-RU"/>
              <a:t>Профильное физико-математическое обучение,гуманиарное.10-11класс.</a:t>
            </a:r>
          </a:p>
          <a:p>
            <a:r>
              <a:rPr lang="ru-RU"/>
              <a:t>Большое разнообразие курсов по выбору в 9х классах.</a:t>
            </a:r>
          </a:p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  <p:bldP spid="839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0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sz="2400"/>
              <a:t>Современный центр дополнительного образования.</a:t>
            </a:r>
          </a:p>
        </p:txBody>
      </p:sp>
      <p:pic>
        <p:nvPicPr>
          <p:cNvPr id="84996" name="Picture 4" descr="index_photo2s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702300" y="2012950"/>
            <a:ext cx="2540000" cy="1917700"/>
          </a:xfrm>
          <a:noFill/>
          <a:ln/>
        </p:spPr>
      </p:pic>
      <p:pic>
        <p:nvPicPr>
          <p:cNvPr id="84999" name="Picture 7" descr="index_photo1s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1258888" y="3789363"/>
            <a:ext cx="3889375" cy="2160587"/>
          </a:xfrm>
          <a:noFill/>
          <a:ln/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00" grpId="0"/>
      <p:bldP spid="84995" grpId="0" build="p"/>
    </p:bldLst>
  </p:timing>
</p:sld>
</file>

<file path=ppt/theme/theme1.xml><?xml version="1.0" encoding="utf-8"?>
<a:theme xmlns:a="http://schemas.openxmlformats.org/drawingml/2006/main" name="Каскад">
  <a:themeElements>
    <a:clrScheme name="Каскад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Каскад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скад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скад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35</TotalTime>
  <Words>115</Words>
  <Application>Microsoft PowerPoint</Application>
  <PresentationFormat>Экран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Каскад</vt:lpstr>
      <vt:lpstr>Школа будущего</vt:lpstr>
      <vt:lpstr>           Пожелания:</vt:lpstr>
      <vt:lpstr>Слайд 3</vt:lpstr>
      <vt:lpstr>Слайд 4</vt:lpstr>
      <vt:lpstr>Слайд 5</vt:lpstr>
      <vt:lpstr>Реклама школы №56.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будущего.</dc:title>
  <dc:creator>---</dc:creator>
  <cp:lastModifiedBy>user</cp:lastModifiedBy>
  <cp:revision>4</cp:revision>
  <dcterms:created xsi:type="dcterms:W3CDTF">2011-05-17T18:08:23Z</dcterms:created>
  <dcterms:modified xsi:type="dcterms:W3CDTF">2011-05-31T07:01:51Z</dcterms:modified>
</cp:coreProperties>
</file>