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6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25.05.2011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Школу будущего строим вместе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3500438"/>
            <a:ext cx="4286248" cy="3357562"/>
          </a:xfrm>
        </p:spPr>
        <p:txBody>
          <a:bodyPr/>
          <a:lstStyle/>
          <a:p>
            <a:pPr algn="r"/>
            <a:r>
              <a:rPr lang="ru-RU" dirty="0" smtClean="0"/>
              <a:t>Выполнил ученик 10-А класса </a:t>
            </a:r>
          </a:p>
          <a:p>
            <a:pPr algn="r"/>
            <a:r>
              <a:rPr lang="ru-RU" dirty="0" smtClean="0"/>
              <a:t>Боков Вадим</a:t>
            </a:r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571868" y="42860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МОУ СОШ №56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143240" y="5929330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г. Ярославль 2011 г.</a:t>
            </a:r>
            <a:endParaRPr lang="ru-RU" dirty="0"/>
          </a:p>
        </p:txBody>
      </p:sp>
      <p:pic>
        <p:nvPicPr>
          <p:cNvPr id="6" name="Рисунок 5" descr="школ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2643182"/>
            <a:ext cx="4181889" cy="3052779"/>
          </a:xfrm>
          <a:prstGeom prst="rect">
            <a:avLst/>
          </a:prstGeom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Обращение к родителям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5749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Дорогие Родители! Наша школа предоставит вам и вашим детям современные технологии образования и позволит им  развить </a:t>
            </a:r>
            <a:r>
              <a:rPr lang="en-US" dirty="0" smtClean="0"/>
              <a:t> </a:t>
            </a:r>
            <a:r>
              <a:rPr lang="ru-RU" dirty="0" smtClean="0"/>
              <a:t>самые разные способности </a:t>
            </a:r>
            <a:r>
              <a:rPr lang="ru-RU" dirty="0" smtClean="0"/>
              <a:t>в школьных секциях.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Идеи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Выбор предметов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Комната отдыха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Читательский зал в библиотеке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Интерактивные доски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Организация школьных кружков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Сотрудничество с ВУЗами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Бесплатное питание в столовой для начальной школы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icturecontent-pid-dc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963718">
            <a:off x="3776042" y="3244824"/>
            <a:ext cx="3934778" cy="278385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4586294" cy="914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Выбор предметов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357298"/>
            <a:ext cx="8229600" cy="225742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Предоставление права учащимся 9-11 классов и их родителям самим выбирать нужные им предметы для более успешной сдачи экзаменов. </a:t>
            </a: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285728"/>
            <a:ext cx="4371980" cy="914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Комната отдыха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214422"/>
            <a:ext cx="7715304" cy="18573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Создать в школе специальный класс для отдыха в котором можно будет свободно выйти в интернет, переписать лекции с уроков, почитать.</a:t>
            </a:r>
            <a:endParaRPr lang="ru-RU" dirty="0"/>
          </a:p>
        </p:txBody>
      </p:sp>
      <p:pic>
        <p:nvPicPr>
          <p:cNvPr id="4" name="Рисунок 3" descr="recreation_room-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2857496"/>
            <a:ext cx="5643570" cy="3724756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Читательский зал в библиотеке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4572008"/>
            <a:ext cx="7372376" cy="20740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Оборудовать в школьной библиотеке читательский зал что бы ученики могли после уроков или на перемене посидеть почитать интересующие их книги, журналы и т.д.</a:t>
            </a:r>
            <a:endParaRPr lang="ru-RU" dirty="0"/>
          </a:p>
        </p:txBody>
      </p:sp>
      <p:pic>
        <p:nvPicPr>
          <p:cNvPr id="4" name="Рисунок 3" descr="1273826717_slajd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1071546"/>
            <a:ext cx="4667256" cy="3500442"/>
          </a:xfrm>
          <a:prstGeom prst="rect">
            <a:avLst/>
          </a:prstGeom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428604"/>
            <a:ext cx="5557854" cy="914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Интерактивные доски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4429156" cy="486015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Интерактивная доска - современное устройство ввода информации, подключаемое к компьютеру. Интерактивная доска так же необходима например для учителей информатики для более удобного и понятного объяснения материала урока.</a:t>
            </a:r>
            <a:endParaRPr lang="ru-RU" dirty="0"/>
          </a:p>
        </p:txBody>
      </p:sp>
      <p:pic>
        <p:nvPicPr>
          <p:cNvPr id="4" name="Рисунок 3" descr="SMART Board interactive whiteboard 680 - In-use image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2357430"/>
            <a:ext cx="4092593" cy="3068762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школьных кружков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Предложить школьникам большой выбор школьных кружков и секций на базе школы </a:t>
            </a:r>
            <a:endParaRPr lang="ru-RU" dirty="0"/>
          </a:p>
        </p:txBody>
      </p:sp>
      <p:pic>
        <p:nvPicPr>
          <p:cNvPr id="4" name="Рисунок 3" descr="pylb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49006">
            <a:off x="2707865" y="2940538"/>
            <a:ext cx="3693522" cy="3429000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Сотрудничество с ВУЗами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214422"/>
            <a:ext cx="7929618" cy="250033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Сотрудничество с ВУЗами позволит ученикам привыкнуть к студенческой жизни. Кроме того, это поможет в более успешной сдаче экзаменов.</a:t>
            </a:r>
            <a:endParaRPr lang="ru-RU" dirty="0"/>
          </a:p>
        </p:txBody>
      </p:sp>
      <p:pic>
        <p:nvPicPr>
          <p:cNvPr id="4" name="Рисунок 3" descr="handshak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3214686"/>
            <a:ext cx="4071966" cy="2680711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Бесплатное питание в столовой для начальной школы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168592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Сделать бесплатное питание в школьной столовой для начальных классов </a:t>
            </a:r>
            <a:endParaRPr lang="ru-RU" dirty="0"/>
          </a:p>
        </p:txBody>
      </p:sp>
      <p:pic>
        <p:nvPicPr>
          <p:cNvPr id="4" name="Рисунок 3" descr="stolovai_anap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3143248"/>
            <a:ext cx="5429256" cy="3507042"/>
          </a:xfrm>
          <a:prstGeom prst="rect">
            <a:avLst/>
          </a:prstGeom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</TotalTime>
  <Words>232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Метро</vt:lpstr>
      <vt:lpstr>Школу будущего строим вместе</vt:lpstr>
      <vt:lpstr>Идеи</vt:lpstr>
      <vt:lpstr>Выбор предметов </vt:lpstr>
      <vt:lpstr>Комната отдыха </vt:lpstr>
      <vt:lpstr>Читательский зал в библиотеке </vt:lpstr>
      <vt:lpstr>Интерактивные доски  </vt:lpstr>
      <vt:lpstr>Организация школьных кружков </vt:lpstr>
      <vt:lpstr>Сотрудничество с ВУЗами </vt:lpstr>
      <vt:lpstr>Бесплатное питание в столовой для начальной школы </vt:lpstr>
      <vt:lpstr>Обращение к родителям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Школу будущего строим вместе</dc:title>
  <cp:lastModifiedBy>Admin</cp:lastModifiedBy>
  <cp:revision>14</cp:revision>
  <dcterms:modified xsi:type="dcterms:W3CDTF">2011-05-25T04:16:42Z</dcterms:modified>
</cp:coreProperties>
</file>