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4" r:id="rId3"/>
    <p:sldId id="287" r:id="rId4"/>
    <p:sldId id="289" r:id="rId5"/>
    <p:sldId id="288" r:id="rId6"/>
    <p:sldId id="269" r:id="rId7"/>
    <p:sldId id="271" r:id="rId8"/>
    <p:sldId id="335" r:id="rId9"/>
    <p:sldId id="283" r:id="rId10"/>
    <p:sldId id="341" r:id="rId11"/>
    <p:sldId id="336" r:id="rId12"/>
    <p:sldId id="363" r:id="rId13"/>
    <p:sldId id="337" r:id="rId14"/>
    <p:sldId id="340" r:id="rId15"/>
    <p:sldId id="339" r:id="rId16"/>
    <p:sldId id="342" r:id="rId17"/>
    <p:sldId id="356" r:id="rId18"/>
    <p:sldId id="343" r:id="rId19"/>
    <p:sldId id="357" r:id="rId20"/>
    <p:sldId id="358" r:id="rId21"/>
    <p:sldId id="360" r:id="rId22"/>
    <p:sldId id="345" r:id="rId23"/>
    <p:sldId id="347" r:id="rId24"/>
    <p:sldId id="348" r:id="rId25"/>
    <p:sldId id="349" r:id="rId26"/>
    <p:sldId id="362" r:id="rId27"/>
    <p:sldId id="350" r:id="rId28"/>
    <p:sldId id="361" r:id="rId29"/>
    <p:sldId id="290" r:id="rId30"/>
    <p:sldId id="291" r:id="rId31"/>
    <p:sldId id="318" r:id="rId32"/>
    <p:sldId id="325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>
      <p:cViewPr varScale="1">
        <p:scale>
          <a:sx n="83" d="100"/>
          <a:sy n="83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2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3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4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6C4B0.84A607D0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gosuslugi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C4B1.19D6A080" TargetMode="Externa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://forum.asiou.ru/" TargetMode="External"/><Relationship Id="rId4" Type="http://schemas.openxmlformats.org/officeDocument/2006/relationships/hyperlink" Target="mailto:asiou7@yandex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suslugi.ru/315492/2/fo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427877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2022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021288"/>
            <a:ext cx="6073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4482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«Зачисление детей в государственные и муниципальные общеобразовательные учреждения (школу)»</a:t>
            </a:r>
          </a:p>
          <a:p>
            <a:pPr algn="ct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10 класс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089"/>
            <a:ext cx="6781383" cy="26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971297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2175247"/>
            <a:ext cx="1008112" cy="28803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96" y="2175247"/>
            <a:ext cx="363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Обязательное условия при подаче заявления.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противном случае заявление не будет рассматриваться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0" y="2197251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306896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Все сведения о заявителе выгружаются 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из персональных данных личного кабинета</a:t>
            </a:r>
          </a:p>
        </p:txBody>
      </p:sp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заявление подается не родителями, необходимо указать реквизиты документов, подтверждающих право на получение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1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19284" cy="295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219284" cy="364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835696" y="3212976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59832" y="2852936"/>
            <a:ext cx="3960440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458"/>
            <a:ext cx="7056784" cy="317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3140968"/>
            <a:ext cx="7991475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95260"/>
            <a:ext cx="41764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совершеннолетнего ребенка  невозможно добавить в личный кабинет, поэтому заявитель вносит данные в соответствующие поля формы вручную</a:t>
            </a:r>
            <a:endParaRPr lang="ru-RU" sz="13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69" y="521677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29224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028278" cy="396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81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21"/>
            <a:ext cx="494059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7330"/>
            <a:ext cx="5616624" cy="37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600" y="3645024"/>
            <a:ext cx="327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Наименование программы –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основная образовательная программа среднего общего образования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(ООП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среднего общего образования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3933056"/>
            <a:ext cx="1944216" cy="43204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820" y="256975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Если ребенок хочет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принять участие в индивидуальном отборе/рейтинге 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профилей в одной организации, необходимо создать разные заявления для каждого профиля.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Также следует учесть, что дети-двойняшки не могут проходить по одному заявлению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25" y="404664"/>
            <a:ext cx="296686" cy="7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36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81037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Поисковые подсказки (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саджест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) – это продолжение запроса, который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начинает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вводить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692696"/>
            <a:ext cx="6264696" cy="864096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27584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4248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13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2"/>
          <a:stretch/>
        </p:blipFill>
        <p:spPr bwMode="auto">
          <a:xfrm>
            <a:off x="855603" y="1412776"/>
            <a:ext cx="7410450" cy="461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8" y="207492"/>
            <a:ext cx="7343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1484784"/>
            <a:ext cx="86409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2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975" y="825555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в образовательной организации нет того профиля обучения, которое выбрал заявитель, такое заявление обрабатывается со статусом «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Услуга оказана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а в комментариях пишется, что «</a:t>
            </a:r>
            <a: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данный профиль отсутствует. Вся информация размещена на официальном сайте организации по адресу…… в разделе….. (с активными ссылками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Обязательный статус при обработке заявлений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Промежуточные результаты по заявлению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обработке заявлений данный статус будет задействован дважды: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первоначальной обработке заявления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окончательной обработке.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 первоначальной обработке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предлагаем при данном статусе следующий текст.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«Ваше заявление зарегистрировано. Для участия в индивидуальном отборе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предоставить следующие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документы, заверенные руководителем образовательной организации, в которой обучался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Ваш ребенок: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выписка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из протокола результатов государственной итоговой аттестации по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образовательной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программе основного общего образования (далее – ГИА);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копия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аттестата об основном общем образовании;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копии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подтверждающих наличие преимущественного права приема в образовательную организацию при равном количестве баллов в рейтинге участников индивидуального отбора,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копии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подтверждающих наличие права приема в образовательную организацию вне зависимости от количества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баллов».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необходимо предоставить  (дата, время, № кабинета и др. необходимая информация)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6" name="Picture 6" descr="https://cdn3.vectorstock.com/i/1000x1000/71/67/red-pencil-and-tick-mark-icon-vector-100771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 bwMode="auto">
          <a:xfrm flipH="1">
            <a:off x="159732" y="3610933"/>
            <a:ext cx="481243" cy="4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330"/>
            <a:ext cx="6629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52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1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данному помощнику ходить не надо, т.к. новая форма в Ярославской области еще не введена.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Подавать заявление рекомендуем по старой региональной форме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6784"/>
            <a:ext cx="7669683" cy="254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42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5129" y="141277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После выставления рейтинга на сайте образовательной организации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Ставится статус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«Услуга оказана»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комментариях пишется «Отказ в приеме по результатам процедуры индивидуального отбора/рейтинга».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9" y="2990369"/>
            <a:ext cx="5544616" cy="349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47971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Так заявитель видит обработанное заявление в данном случае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220072" y="4581128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04048" y="5157192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76"/>
            <a:ext cx="7505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88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91683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выставления рейтинга на сайте образовательной организации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АСИОУ ставится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Промежуточные результаты по заявлению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в комментариях пишется «Вам необходимо предоставить оригиналы документов в соответствии с Правилами образовательной организации» (необходимо указать перечень документов, необходимых для зачисления).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После предоставления оригиналов документов ставится окончательный статус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«Услуга оказана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комментариях пишется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«Ваш ребенок зачислен в учреждение».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4" y="476672"/>
            <a:ext cx="6753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4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" y="980729"/>
            <a:ext cx="46548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35896" y="2132856"/>
            <a:ext cx="491180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654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5532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52" y="446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Прошел отбор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245001" cy="373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728320" cy="362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Зачисление в АСИОУ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3298256"/>
            <a:ext cx="288032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2280" y="2852936"/>
            <a:ext cx="720080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Зачисление в АСИОУ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76328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708920"/>
            <a:ext cx="3024336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872" y="3442272"/>
            <a:ext cx="5631869" cy="341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73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Не прошел отбор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865391"/>
            <a:ext cx="5425440" cy="325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60579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Не прошел отбор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0870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95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7057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связи с выводом новых форм по услугам образовательных учреждений на портале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Госуслуг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 изменился способ связи АСИОУ с ЕПГУ.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Новые настройки для программы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 были высланы автоматически.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случае ошибки получения заявлений: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1)      Необходимо проверить настройки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випнет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Открыть программу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Monitor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, выбрать в списке «СМ Координатор ЭР2», щелкнуть по нему левой клавишей мыши два раза и перейти на вкладку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Рисунок 1" descr="cid:image001.png@01D6C4B0.84A607D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9" y="1772816"/>
            <a:ext cx="8629053" cy="463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5909" y="764704"/>
            <a:ext cx="8290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Зайдите на портал ЕПГУ по адресу </a:t>
            </a:r>
            <a:r>
              <a:rPr lang="ru-RU" sz="2000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2" y="145579"/>
            <a:ext cx="3733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47" y="2348880"/>
            <a:ext cx="8331506" cy="400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619672" y="2348880"/>
            <a:ext cx="1368152" cy="36004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476672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Проверить наличие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IP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адреса 10.186.19.5 в списке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тунелей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(или диапазона адресов 10.186.19.1-10.186.19.62)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2)      Если адрес (или диапазон) отсутствуют – добавить вручную, нажав кнопку «Добавить»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049" name="Рисунок 2" descr="cid:image002.png@01D6C4B1.19D6A08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848100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По техническим вопросам, выдачи  логина и пароля для входа в новую форму (логин/пароль от РСМЭВ) необходимо обращаться в техническую поддержку АСИОУ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5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481120" cy="4325112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Чат в </a:t>
            </a:r>
            <a:r>
              <a:rPr lang="ru-RU" altLang="ru-RU" sz="2400" dirty="0" err="1">
                <a:solidFill>
                  <a:srgbClr val="000099"/>
                </a:solidFill>
                <a:latin typeface="Arial Narrow" pitchFamily="34" charset="0"/>
              </a:rPr>
              <a:t>телеграм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    </a:t>
            </a:r>
            <a:r>
              <a:rPr lang="en-US" altLang="ru-RU" sz="2400" dirty="0" smtClean="0">
                <a:solidFill>
                  <a:srgbClr val="000099"/>
                </a:solidFill>
                <a:latin typeface="Arial Narrow" pitchFamily="34" charset="0"/>
              </a:rPr>
              <a:t>tg</a:t>
            </a:r>
            <a:r>
              <a:rPr lang="en-US" altLang="ru-RU" sz="2400" dirty="0">
                <a:solidFill>
                  <a:srgbClr val="000099"/>
                </a:solidFill>
                <a:latin typeface="Arial Narrow" pitchFamily="34" charset="0"/>
              </a:rPr>
              <a:t>://</a:t>
            </a:r>
            <a:r>
              <a:rPr lang="en-US" altLang="ru-RU" sz="2400" dirty="0" smtClean="0">
                <a:solidFill>
                  <a:srgbClr val="000099"/>
                </a:solidFill>
                <a:latin typeface="Arial Narrow" pitchFamily="34" charset="0"/>
              </a:rPr>
              <a:t>join?invite=C1KHBFHAaWOJ01M1eQNO5A</a:t>
            </a:r>
            <a:endParaRPr lang="ru-RU" altLang="ru-RU" sz="24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Телефоны технической поддержки АСИОУ: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8 980 707 73 07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- 8 980 706 07 01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 9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6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0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535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10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89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Электронная почта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4"/>
              </a:rPr>
              <a:t>asiou7@yandex.ru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 Форум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http://forum.asiou.ru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/</a:t>
            </a:r>
            <a:endParaRPr lang="ru-RU" altLang="ru-RU" sz="24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6" y="2544912"/>
            <a:ext cx="5971922" cy="41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1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3" y="343613"/>
            <a:ext cx="3791577" cy="595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2871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Ярославской области данную услугу можно получить на ПК либо на смартфоне, открыв любой браузер. Из мобильного приложения данная услуга недоступна. Интерактивные формы других регионов образовательные организации Ярославской области не увидят и не смогут обработать заявления.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7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, чтобы правильно было определено местоположение –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Ярославская область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994" y="63093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4"/>
              </a:rPr>
              <a:t>www.gosuslugi.ru/315492/2/form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05" y="1584849"/>
            <a:ext cx="686752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779912" y="1455809"/>
            <a:ext cx="2747211" cy="2333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ttps://free-png.ru/wp-content/uploads/2021/03/BXQURW-1d44bdf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20688"/>
            <a:ext cx="8387878" cy="538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e.profkiosk.ru/service_tbn2/tleoq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25375" cy="2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2918" y="4221088"/>
            <a:ext cx="1646833" cy="64807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4571"/>
            <a:ext cx="8099151" cy="566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 Вопрос зачисления на обучение относится к компетенции образовательной организации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90958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41818"/>
            <a:ext cx="8209160" cy="183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5768</TotalTime>
  <Words>846</Words>
  <Application>Microsoft Office PowerPoint</Application>
  <PresentationFormat>Экран (4:3)</PresentationFormat>
  <Paragraphs>92</Paragraphs>
  <Slides>32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Прошел отбор </vt:lpstr>
      <vt:lpstr>Зачисление в АСИОУ</vt:lpstr>
      <vt:lpstr>Зачисление в АСИОУ</vt:lpstr>
      <vt:lpstr>Не прошел отбор</vt:lpstr>
      <vt:lpstr>Не прошел отбор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Евстигнеева Наталья Валентиновна</cp:lastModifiedBy>
  <cp:revision>165</cp:revision>
  <cp:lastPrinted>2021-05-19T08:09:35Z</cp:lastPrinted>
  <dcterms:created xsi:type="dcterms:W3CDTF">2020-10-19T11:42:40Z</dcterms:created>
  <dcterms:modified xsi:type="dcterms:W3CDTF">2022-06-28T09:18:47Z</dcterms:modified>
</cp:coreProperties>
</file>